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71" r:id="rId2"/>
    <p:sldId id="256" r:id="rId3"/>
    <p:sldId id="257" r:id="rId4"/>
    <p:sldId id="264" r:id="rId5"/>
    <p:sldId id="266" r:id="rId6"/>
    <p:sldId id="281" r:id="rId7"/>
    <p:sldId id="282" r:id="rId8"/>
    <p:sldId id="284" r:id="rId9"/>
    <p:sldId id="268" r:id="rId10"/>
    <p:sldId id="287" r:id="rId11"/>
    <p:sldId id="273" r:id="rId12"/>
    <p:sldId id="272" r:id="rId13"/>
    <p:sldId id="270" r:id="rId14"/>
    <p:sldId id="274" r:id="rId15"/>
    <p:sldId id="280" r:id="rId16"/>
    <p:sldId id="275" r:id="rId17"/>
    <p:sldId id="277" r:id="rId18"/>
    <p:sldId id="283" r:id="rId19"/>
    <p:sldId id="285" r:id="rId20"/>
  </p:sldIdLst>
  <p:sldSz cx="12192000" cy="6858000"/>
  <p:notesSz cx="6858000" cy="9144000"/>
  <p:embeddedFontLst>
    <p:embeddedFont>
      <p:font typeface="Bernard MT Condensed" panose="02050806060905020404" pitchFamily="18" charset="0"/>
      <p:regular r:id="rId22"/>
    </p:embeddedFont>
    <p:embeddedFont>
      <p:font typeface="Black Han Sans" pitchFamily="2" charset="-127"/>
      <p:regular r:id="rId23"/>
    </p:embeddedFont>
    <p:embeddedFont>
      <p:font typeface="caveat brush" pitchFamily="2" charset="0"/>
      <p:regular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Hahmlet" pitchFamily="2" charset="-127"/>
      <p:regular r:id="rId29"/>
      <p:bold r:id="rId30"/>
    </p:embeddedFont>
    <p:embeddedFont>
      <p:font typeface="Hahmlet ExtraBold" pitchFamily="2" charset="-127"/>
      <p:bold r:id="rId31"/>
    </p:embeddedFont>
    <p:embeddedFont>
      <p:font typeface="Hahmlet Light" pitchFamily="2" charset="-127"/>
      <p:regular r:id="rId32"/>
    </p:embeddedFont>
    <p:embeddedFont>
      <p:font typeface="Hahmlet Medium" pitchFamily="2" charset="-127"/>
      <p:regular r:id="rId33"/>
    </p:embeddedFont>
    <p:embeddedFont>
      <p:font typeface="Hahmlet SemiBold" pitchFamily="2" charset="-127"/>
      <p:bold r:id="rId34"/>
    </p:embeddedFont>
    <p:embeddedFont>
      <p:font typeface="IBM Plex Sans KR Medium" panose="020B0603050203000203" pitchFamily="50" charset="-127"/>
      <p:regular r:id="rId35"/>
    </p:embeddedFont>
    <p:embeddedFont>
      <p:font typeface="IBM Plex Sans KR SemiBold" panose="020B0703050203000203" pitchFamily="50" charset="-127"/>
      <p:bold r:id="rId36"/>
    </p:embeddedFont>
    <p:embeddedFont>
      <p:font typeface="나눔스퀘어_ac 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9E1"/>
    <a:srgbClr val="291369"/>
    <a:srgbClr val="212121"/>
    <a:srgbClr val="EF2D69"/>
    <a:srgbClr val="E25E3A"/>
    <a:srgbClr val="150323"/>
    <a:srgbClr val="1E0432"/>
    <a:srgbClr val="0F0218"/>
    <a:srgbClr val="260541"/>
    <a:srgbClr val="382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03" autoAdjust="0"/>
  </p:normalViewPr>
  <p:slideViewPr>
    <p:cSldViewPr snapToGrid="0">
      <p:cViewPr varScale="1">
        <p:scale>
          <a:sx n="91" d="100"/>
          <a:sy n="91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B0E41-8336-4C42-8B05-77DCEAEB1622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1C312-A7C9-40FD-8235-C94BBA2B5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4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　저희는　２조，　수요일은　</a:t>
            </a:r>
            <a:r>
              <a:rPr lang="ko-KR" altLang="en-US" dirty="0" err="1"/>
              <a:t>칼퇴</a:t>
            </a:r>
            <a:r>
              <a:rPr lang="ko-KR" altLang="en-US" dirty="0"/>
              <a:t>　팀입니다．　수요일은　</a:t>
            </a:r>
            <a:r>
              <a:rPr lang="ko-KR" altLang="en-US" dirty="0" err="1"/>
              <a:t>칼퇴를</a:t>
            </a:r>
            <a:r>
              <a:rPr lang="ko-KR" altLang="en-US" dirty="0"/>
              <a:t>　했고，　나머지　요일엔　열심히　일했습니다．</a:t>
            </a:r>
            <a:endParaRPr lang="en-US" altLang="ko-KR" dirty="0"/>
          </a:p>
          <a:p>
            <a:r>
              <a:rPr lang="ko-KR" altLang="en-US" dirty="0"/>
              <a:t>저희가　구현한　프로그램은　걸어서　세계속으로　입니다．　－－걸어서　세계속으로　라는　프로그램을　만들게　된　간략한　취지에　대해　설명－－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081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프로그램　동작　파트입니다．　프로그램　시연을　위해서　미녀조수　</a:t>
            </a:r>
            <a:r>
              <a:rPr lang="ko-KR" altLang="en-US" dirty="0" err="1"/>
              <a:t>한명을</a:t>
            </a:r>
            <a:r>
              <a:rPr lang="ko-KR" altLang="en-US" dirty="0"/>
              <a:t>　부르겠습니다．　나와주세요．　박수한번　부탁드립니다．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576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원하는　곳으로　</a:t>
            </a:r>
            <a:r>
              <a:rPr lang="ko-KR" altLang="en-US" dirty="0" err="1"/>
              <a:t>가기위해</a:t>
            </a:r>
            <a:r>
              <a:rPr lang="ko-KR" altLang="en-US" dirty="0"/>
              <a:t>　음성을　</a:t>
            </a:r>
            <a:r>
              <a:rPr lang="ko-KR" altLang="en-US" dirty="0" err="1"/>
              <a:t>입력해야합니다</a:t>
            </a:r>
            <a:r>
              <a:rPr lang="ko-KR" altLang="en-US" dirty="0"/>
              <a:t>．　어디로　한번　가볼까요？　청중들에게　물어보면　：　프랑스　／　영국　／　미국　／　이상한　곳　얘기하면　그곳은　조금　가보고　싶지가　않네요．　혹시　조금　대중적인　곳은　없을까요？　나라를　한번　얘기해주세요．　프랑스　－　</a:t>
            </a:r>
            <a:r>
              <a:rPr lang="ko-KR" altLang="en-US" dirty="0" err="1"/>
              <a:t>에펠탑</a:t>
            </a:r>
            <a:r>
              <a:rPr lang="ko-KR" altLang="en-US" dirty="0"/>
              <a:t>　／　영국이면　</a:t>
            </a:r>
            <a:r>
              <a:rPr lang="ko-KR" altLang="en-US" dirty="0" err="1"/>
              <a:t>빅벤</a:t>
            </a:r>
            <a:r>
              <a:rPr lang="ko-KR" altLang="en-US" dirty="0"/>
              <a:t>　／　미국이면　－　자유의　여신상　／　　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434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그린　그림을　합성하면　어디에　저장이　될까요？　알기　힘들죠　처음　이용하는　사람들　입장에서는？　그래서　웹페이지를　만들어봤습니다．　저장된　이미지를　앨범처럼　볼　수　있는　페이지　입니다．　＞　앨범　보여주고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설명서도　저희가　이제　구성을　해봤습니다．</a:t>
            </a:r>
            <a:endParaRPr lang="en-US" altLang="ko-KR" dirty="0"/>
          </a:p>
          <a:p>
            <a:r>
              <a:rPr lang="ko-KR" altLang="en-US" dirty="0"/>
              <a:t>　설명서　～～～～～～～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60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7D2AE-4967-9841-7717-46C1CD30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03DA2A-2001-201C-FE0D-AB9CA284C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78B0AD-E042-1A5A-EE9B-9AC9C2208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프로그램　동작　파트입니다．　프로그램　시연을　위해서　미녀조수　</a:t>
            </a:r>
            <a:r>
              <a:rPr lang="ko-KR" altLang="en-US" dirty="0" err="1"/>
              <a:t>한명을</a:t>
            </a:r>
            <a:r>
              <a:rPr lang="ko-KR" altLang="en-US" dirty="0"/>
              <a:t>　부르겠습니다．　나와주세요．　박수한번　부탁드립니다．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EF74E1-E8C3-7EB1-0C13-FE947B5EF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25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　발표는　다음과　같이　</a:t>
            </a:r>
            <a:r>
              <a:rPr lang="ko-KR" altLang="en-US" dirty="0" err="1"/>
              <a:t>구성되어있습니다</a:t>
            </a:r>
            <a:r>
              <a:rPr lang="ko-KR" altLang="en-US" dirty="0"/>
              <a:t>．</a:t>
            </a:r>
            <a:endParaRPr lang="en-US" altLang="ko-KR" dirty="0"/>
          </a:p>
          <a:p>
            <a:pPr marL="228600" indent="-228600">
              <a:buAutoNum type="arabicDbPeriod"/>
            </a:pPr>
            <a:r>
              <a:rPr lang="ko-KR" altLang="en-US" dirty="0"/>
              <a:t>　프로그램　～～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２．　프로그램　동작／／기능　시연，　향후　계획．　내용보충～～　구현　해보지　못했던　부분　소개할거고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549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　프로젝트를　진행하면서　사용했던　라이브러리는　다음과　같습니다．　</a:t>
            </a:r>
            <a:r>
              <a:rPr lang="ko-KR" altLang="en-US" dirty="0" err="1"/>
              <a:t>Ｏｐｅｎ</a:t>
            </a:r>
            <a:r>
              <a:rPr lang="ko-KR" altLang="en-US" dirty="0"/>
              <a:t>　</a:t>
            </a:r>
            <a:r>
              <a:rPr lang="ko-KR" altLang="en-US" dirty="0" err="1"/>
              <a:t>ｃｖ</a:t>
            </a:r>
            <a:r>
              <a:rPr lang="ko-KR" altLang="en-US" dirty="0"/>
              <a:t>　기본적인　</a:t>
            </a:r>
            <a:r>
              <a:rPr lang="ko-KR" altLang="en-US" dirty="0" err="1"/>
              <a:t>웹캠과</a:t>
            </a:r>
            <a:r>
              <a:rPr lang="ko-KR" altLang="en-US" dirty="0"/>
              <a:t>，　</a:t>
            </a:r>
            <a:r>
              <a:rPr lang="ko-KR" altLang="en-US" dirty="0" err="1"/>
              <a:t>스트릿</a:t>
            </a:r>
            <a:r>
              <a:rPr lang="ko-KR" altLang="en-US" dirty="0"/>
              <a:t>　뷰　영상을　출력하기　위해서　사용했습니다．　</a:t>
            </a:r>
            <a:r>
              <a:rPr lang="ko-KR" altLang="en-US" dirty="0" err="1"/>
              <a:t>Ｍｅｄｉａｐｉｐｅ는</a:t>
            </a:r>
            <a:r>
              <a:rPr lang="ko-KR" altLang="en-US" dirty="0"/>
              <a:t>　사용자의　포즈와　손동작　감지를　위해　사용했습니다．　　가장　중요한　스트리트　뷰를　구현하기　위해　</a:t>
            </a:r>
            <a:r>
              <a:rPr lang="ko-KR" altLang="en-US" dirty="0" err="1"/>
              <a:t>ｓｔｒｅｅｔ</a:t>
            </a:r>
            <a:r>
              <a:rPr lang="ko-KR" altLang="en-US" dirty="0"/>
              <a:t>　</a:t>
            </a:r>
            <a:r>
              <a:rPr lang="ko-KR" altLang="en-US" dirty="0" err="1"/>
              <a:t>ｖｉｅｗ</a:t>
            </a:r>
            <a:r>
              <a:rPr lang="ko-KR" altLang="en-US" dirty="0"/>
              <a:t>　</a:t>
            </a:r>
            <a:r>
              <a:rPr lang="ko-KR" altLang="en-US" dirty="0" err="1"/>
              <a:t>ａｐｉ를</a:t>
            </a:r>
            <a:r>
              <a:rPr lang="ko-KR" altLang="en-US" dirty="0"/>
              <a:t>　</a:t>
            </a:r>
            <a:r>
              <a:rPr lang="ko-KR" altLang="en-US" dirty="0" err="1"/>
              <a:t>사용했습니다．ｇｏｏｇｌｅ</a:t>
            </a:r>
            <a:r>
              <a:rPr lang="ko-KR" altLang="en-US" dirty="0"/>
              <a:t>　</a:t>
            </a:r>
            <a:r>
              <a:rPr lang="ko-KR" altLang="en-US" dirty="0" err="1"/>
              <a:t>ｓｐｅｅｃｈ</a:t>
            </a:r>
            <a:r>
              <a:rPr lang="ko-KR" altLang="en-US" dirty="0"/>
              <a:t>　</a:t>
            </a:r>
            <a:r>
              <a:rPr lang="ko-KR" altLang="en-US" dirty="0" err="1"/>
              <a:t>ｒｅ</a:t>
            </a:r>
            <a:r>
              <a:rPr lang="ko-KR" altLang="en-US" dirty="0"/>
              <a:t>～～</a:t>
            </a:r>
            <a:r>
              <a:rPr lang="ko-KR" altLang="en-US" dirty="0" err="1"/>
              <a:t>를</a:t>
            </a:r>
            <a:r>
              <a:rPr lang="ko-KR" altLang="en-US" dirty="0"/>
              <a:t>　통해　랜드마크　음성인식을　</a:t>
            </a:r>
            <a:r>
              <a:rPr lang="ko-KR" altLang="en-US" dirty="0" err="1"/>
              <a:t>진행했고，랜드마크</a:t>
            </a:r>
            <a:r>
              <a:rPr lang="ko-KR" altLang="en-US" dirty="0"/>
              <a:t>　정보를　</a:t>
            </a:r>
            <a:r>
              <a:rPr lang="ko-KR" altLang="en-US" dirty="0" err="1"/>
              <a:t>ｇｅｏｃｏｄｉｎｇ으로</a:t>
            </a:r>
            <a:r>
              <a:rPr lang="ko-KR" altLang="en-US" dirty="0"/>
              <a:t>　위도와　경도로　변환했습니다．　위　경도를　</a:t>
            </a:r>
            <a:r>
              <a:rPr lang="ko-KR" altLang="en-US" dirty="0" err="1"/>
              <a:t>스트릿뷰에</a:t>
            </a:r>
            <a:r>
              <a:rPr lang="ko-KR" altLang="en-US" dirty="0"/>
              <a:t>　입력해서　원하는　위치의　시점을　구현했습니다．　</a:t>
            </a:r>
            <a:r>
              <a:rPr lang="ko-KR" altLang="en-US" dirty="0" err="1"/>
              <a:t>Ｐｙａｕｄｉｏ를</a:t>
            </a:r>
            <a:r>
              <a:rPr lang="ko-KR" altLang="en-US" dirty="0"/>
              <a:t>　사용해　저장된　소리를　재생했습니다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809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　만들게　된　목적은　다음과　같습니다．</a:t>
            </a:r>
            <a:endParaRPr lang="en-US" altLang="ko-KR" dirty="0"/>
          </a:p>
          <a:p>
            <a:r>
              <a:rPr lang="ko-KR" altLang="en-US" dirty="0"/>
              <a:t>열심히　</a:t>
            </a:r>
            <a:r>
              <a:rPr lang="ko-KR" altLang="en-US" dirty="0" err="1"/>
              <a:t>일하다보면</a:t>
            </a:r>
            <a:r>
              <a:rPr lang="ko-KR" altLang="en-US" dirty="0"/>
              <a:t>　여행을　갈　시간이　부족합니다．　먼　곳이라면　더더욱　힘들겠죠．　</a:t>
            </a:r>
            <a:r>
              <a:rPr lang="ko-KR" altLang="en-US" dirty="0" err="1"/>
              <a:t>저같은</a:t>
            </a:r>
            <a:r>
              <a:rPr lang="ko-KR" altLang="en-US" dirty="0"/>
              <a:t>　불쌍한　사람들을　위해，　직접　가지　않아도　여행을　하는　기분을　느낄　수　있는　서비스를　제공하는　것을　목표로　했습니다．　</a:t>
            </a:r>
            <a:endParaRPr lang="en-US" altLang="ko-KR" dirty="0"/>
          </a:p>
          <a:p>
            <a:r>
              <a:rPr lang="ko-KR" altLang="en-US" dirty="0"/>
              <a:t>가볍게　프로그램의　구현에　대해　말씀드려보자면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540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　구현에　대한　자세한　내용입니다．　</a:t>
            </a:r>
            <a:endParaRPr lang="en-US" altLang="ko-KR" dirty="0"/>
          </a:p>
          <a:p>
            <a:r>
              <a:rPr lang="ko-KR" altLang="en-US" dirty="0"/>
              <a:t>음성　명령　인식　：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52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　아키텍처　부분입니다．</a:t>
            </a:r>
            <a:endParaRPr lang="en-US" altLang="ko-KR" dirty="0"/>
          </a:p>
          <a:p>
            <a:r>
              <a:rPr lang="ko-KR" altLang="en-US" dirty="0"/>
              <a:t>저희　프로그램은　다양한　기능으로　구성되어　있습니다．　～～～～기능이　포함되어　있다　보니，　코드를　순차적으로　실행하게　되면，　전체　프로세스를　한번　실행하는　주기가　굉장히　길어지게　됩니다．　그러면　어떤　문제가　</a:t>
            </a:r>
            <a:r>
              <a:rPr lang="ko-KR" altLang="en-US" dirty="0" err="1"/>
              <a:t>발생하냐면</a:t>
            </a:r>
            <a:r>
              <a:rPr lang="ko-KR" altLang="en-US" dirty="0"/>
              <a:t>，　예를　들어，　</a:t>
            </a:r>
            <a:r>
              <a:rPr lang="ko-KR" altLang="en-US" dirty="0" err="1"/>
              <a:t>웹캠의</a:t>
            </a:r>
            <a:r>
              <a:rPr lang="ko-KR" altLang="en-US" dirty="0"/>
              <a:t>　경우　１초에　３０번　화면을　갱신해야　하는데，　</a:t>
            </a:r>
            <a:r>
              <a:rPr lang="ko-KR" altLang="en-US" dirty="0" err="1"/>
              <a:t>ｓｐｅｅｃｈ</a:t>
            </a:r>
            <a:r>
              <a:rPr lang="ko-KR" altLang="en-US" dirty="0"/>
              <a:t>　</a:t>
            </a:r>
            <a:r>
              <a:rPr lang="ko-KR" altLang="en-US" dirty="0" err="1"/>
              <a:t>ｒｅｃｏｇｎｉｔｉｏｎ의</a:t>
            </a:r>
            <a:r>
              <a:rPr lang="ko-KR" altLang="en-US" dirty="0"/>
              <a:t>　경우　소리를　받는　시간이　５초가　소요됩니다．　또，　</a:t>
            </a:r>
            <a:r>
              <a:rPr lang="ko-KR" altLang="en-US" dirty="0" err="1"/>
              <a:t>ｓｔｒｅｅｔ</a:t>
            </a:r>
            <a:r>
              <a:rPr lang="ko-KR" altLang="en-US" dirty="0"/>
              <a:t>　</a:t>
            </a:r>
            <a:r>
              <a:rPr lang="ko-KR" altLang="en-US" dirty="0" err="1"/>
              <a:t>ｖｉｅｗ를</a:t>
            </a:r>
            <a:r>
              <a:rPr lang="ko-KR" altLang="en-US" dirty="0"/>
              <a:t>　갱신할　때，　</a:t>
            </a:r>
            <a:r>
              <a:rPr lang="ko-KR" altLang="en-US" dirty="0" err="1"/>
              <a:t>ａｐｉ</a:t>
            </a:r>
            <a:r>
              <a:rPr lang="ko-KR" altLang="en-US" dirty="0"/>
              <a:t>　</a:t>
            </a:r>
            <a:r>
              <a:rPr lang="ko-KR" altLang="en-US" dirty="0" err="1"/>
              <a:t>ｒｅｑｕｅｓｔ를</a:t>
            </a:r>
            <a:r>
              <a:rPr lang="ko-KR" altLang="en-US" dirty="0"/>
              <a:t>　받아야　하므로　많은　시간이　걸리게　됩니다．　따라서　</a:t>
            </a:r>
            <a:r>
              <a:rPr lang="ko-KR" altLang="en-US" dirty="0" err="1"/>
              <a:t>웹캠은</a:t>
            </a:r>
            <a:r>
              <a:rPr lang="ko-KR" altLang="en-US" dirty="0"/>
              <a:t>　한번　이미지가　보이고　</a:t>
            </a:r>
            <a:r>
              <a:rPr lang="ko-KR" altLang="en-US" dirty="0" err="1"/>
              <a:t>그다음</a:t>
            </a:r>
            <a:r>
              <a:rPr lang="ko-KR" altLang="en-US" dirty="0"/>
              <a:t>　이미지가　보일　때까지　걸리는　시간이　０．０３초여야　하지만　모든　과정을　순차적으로　마치면　약　６초의　시간이　</a:t>
            </a:r>
            <a:r>
              <a:rPr lang="ko-KR" altLang="en-US" dirty="0" err="1"/>
              <a:t>걸리게되어</a:t>
            </a:r>
            <a:r>
              <a:rPr lang="ko-KR" altLang="en-US" dirty="0"/>
              <a:t>，　＂</a:t>
            </a:r>
            <a:r>
              <a:rPr lang="ko-KR" altLang="en-US" dirty="0" err="1"/>
              <a:t>실시간＂이라고</a:t>
            </a:r>
            <a:r>
              <a:rPr lang="ko-KR" altLang="en-US" dirty="0"/>
              <a:t>　얘기하기　힘들게　됩니다．</a:t>
            </a:r>
            <a:endParaRPr lang="en-US" altLang="ko-KR" dirty="0"/>
          </a:p>
          <a:p>
            <a:r>
              <a:rPr lang="ko-KR" altLang="en-US" dirty="0"/>
              <a:t>어떻게　이것을　해결할　수　있을까요？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89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　</a:t>
            </a:r>
            <a:r>
              <a:rPr lang="ko-KR" altLang="en-US" dirty="0" err="1"/>
              <a:t>ｍｕｌｔｉｐｒｏｃｅｓｓｉｎｇ을</a:t>
            </a:r>
            <a:r>
              <a:rPr lang="ko-KR" altLang="en-US" dirty="0"/>
              <a:t>　도입했습니다．　이　</a:t>
            </a:r>
            <a:r>
              <a:rPr lang="ko-KR" altLang="en-US" dirty="0" err="1"/>
              <a:t>ｍｕｌｔｉｐｒｏｃｅｓｓｉｎｇ은</a:t>
            </a:r>
            <a:r>
              <a:rPr lang="ko-KR" altLang="en-US" dirty="0"/>
              <a:t>　모든　과정을　</a:t>
            </a:r>
            <a:r>
              <a:rPr lang="ko-KR" altLang="en-US" dirty="0" err="1"/>
              <a:t>순차적으로（직렬로</a:t>
            </a:r>
            <a:r>
              <a:rPr lang="ko-KR" altLang="en-US" dirty="0"/>
              <a:t>）　실행하는　기존의　틀에서　벗어나，　모든　과정을　병렬적으로，　즉　여러　프로세스를　동시에　실행할　수　있게　도와줍니다．　각각을　</a:t>
            </a:r>
            <a:r>
              <a:rPr lang="ko-KR" altLang="en-US" dirty="0" err="1"/>
              <a:t>ｐｉｐｅ라고</a:t>
            </a:r>
            <a:r>
              <a:rPr lang="ko-KR" altLang="en-US" dirty="0"/>
              <a:t>　부르게　됩니다．　첫번쨰　</a:t>
            </a:r>
            <a:r>
              <a:rPr lang="ko-KR" altLang="en-US" dirty="0" err="1"/>
              <a:t>ｐｉｐｅ는</a:t>
            </a:r>
            <a:r>
              <a:rPr lang="ko-KR" altLang="en-US" dirty="0"/>
              <a:t>　</a:t>
            </a:r>
            <a:r>
              <a:rPr lang="ko-KR" altLang="en-US" dirty="0" err="1"/>
              <a:t>ｐｏｓｅ</a:t>
            </a:r>
            <a:r>
              <a:rPr lang="ko-KR" altLang="en-US" dirty="0"/>
              <a:t>　</a:t>
            </a:r>
            <a:r>
              <a:rPr lang="ko-KR" altLang="en-US" dirty="0" err="1"/>
              <a:t>ｅｓｔｉｍａｔｉｏｎ이고</a:t>
            </a:r>
            <a:r>
              <a:rPr lang="ko-KR" altLang="en-US" dirty="0"/>
              <a:t>，　두　</a:t>
            </a:r>
            <a:r>
              <a:rPr lang="ko-KR" altLang="en-US" dirty="0" err="1"/>
              <a:t>번쨰는</a:t>
            </a:r>
            <a:r>
              <a:rPr lang="ko-KR" altLang="en-US" dirty="0"/>
              <a:t>　</a:t>
            </a:r>
            <a:r>
              <a:rPr lang="ko-KR" altLang="en-US" dirty="0" err="1"/>
              <a:t>ｓｐｅｅｃｈ</a:t>
            </a:r>
            <a:r>
              <a:rPr lang="ko-KR" altLang="en-US" dirty="0"/>
              <a:t>　</a:t>
            </a:r>
            <a:r>
              <a:rPr lang="ko-KR" altLang="en-US" dirty="0" err="1"/>
              <a:t>ｒｅｃｏｇｎｉｔｉｏｎ입낟</a:t>
            </a:r>
            <a:r>
              <a:rPr lang="ko-KR" altLang="en-US" dirty="0"/>
              <a:t>．　그리고　마지막　파이프는　</a:t>
            </a:r>
            <a:r>
              <a:rPr lang="ko-KR" altLang="en-US" dirty="0" err="1"/>
              <a:t>ｕｐｄａｔｅ</a:t>
            </a:r>
            <a:r>
              <a:rPr lang="ko-KR" altLang="en-US" dirty="0"/>
              <a:t>　</a:t>
            </a:r>
            <a:r>
              <a:rPr lang="ko-KR" altLang="en-US" dirty="0" err="1"/>
              <a:t>ｓｔｒｅｅｔ</a:t>
            </a:r>
            <a:r>
              <a:rPr lang="ko-KR" altLang="en-US" dirty="0"/>
              <a:t>　</a:t>
            </a:r>
            <a:r>
              <a:rPr lang="ko-KR" altLang="en-US" dirty="0" err="1"/>
              <a:t>ｖｉｅｗ</a:t>
            </a:r>
            <a:r>
              <a:rPr lang="ko-KR" altLang="en-US" dirty="0"/>
              <a:t>　입니다．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하지만，　생각을　한번　해봐야　하는　부분이　있습니다．　</a:t>
            </a:r>
            <a:r>
              <a:rPr lang="ko-KR" altLang="en-US" dirty="0" err="1"/>
              <a:t>Ｐｉｐｅ</a:t>
            </a:r>
            <a:r>
              <a:rPr lang="ko-KR" altLang="en-US" dirty="0"/>
              <a:t>　내에서　변수가　변하면　각　</a:t>
            </a:r>
            <a:r>
              <a:rPr lang="ko-KR" altLang="en-US" dirty="0" err="1"/>
              <a:t>ｐｉｐｅ는</a:t>
            </a:r>
            <a:r>
              <a:rPr lang="ko-KR" altLang="en-US" dirty="0"/>
              <a:t>　독립적으로　구성되기　</a:t>
            </a:r>
            <a:r>
              <a:rPr lang="ko-KR" altLang="en-US" dirty="0" err="1"/>
              <a:t>떄문에</a:t>
            </a:r>
            <a:r>
              <a:rPr lang="ko-KR" altLang="en-US" dirty="0"/>
              <a:t>　그　변수는　</a:t>
            </a:r>
            <a:r>
              <a:rPr lang="ko-KR" altLang="en-US" dirty="0" err="1"/>
              <a:t>다른파이프에</a:t>
            </a:r>
            <a:r>
              <a:rPr lang="ko-KR" altLang="en-US" dirty="0"/>
              <a:t>　영향을　끼치지　않고　변화합니다．　그런데，　만약에　</a:t>
            </a:r>
            <a:r>
              <a:rPr lang="ko-KR" altLang="en-US" dirty="0" err="1"/>
              <a:t>ｐｉｐｅ끼리</a:t>
            </a:r>
            <a:r>
              <a:rPr lang="ko-KR" altLang="en-US" dirty="0"/>
              <a:t>　변수를　교환해야　한다면？！　어떻게　될까요？　．．．．．</a:t>
            </a:r>
            <a:r>
              <a:rPr lang="ko-KR" altLang="en-US" dirty="0" err="1"/>
              <a:t>Ｐａｕｓｅ</a:t>
            </a:r>
            <a:r>
              <a:rPr lang="ko-KR" altLang="en-US" dirty="0"/>
              <a:t>．．．．．　예를　한번　들어보겠습니다．</a:t>
            </a:r>
            <a:endParaRPr lang="en-US" altLang="ko-KR" dirty="0"/>
          </a:p>
          <a:p>
            <a:r>
              <a:rPr lang="ko-KR" altLang="en-US" dirty="0"/>
              <a:t>　저희　프로그램의　첫　번째　과정은　다음과　같습니다．　</a:t>
            </a:r>
            <a:r>
              <a:rPr lang="ko-KR" altLang="en-US" dirty="0" err="1"/>
              <a:t>가고싶은</a:t>
            </a:r>
            <a:r>
              <a:rPr lang="ko-KR" altLang="en-US" dirty="0"/>
              <a:t>　지역을　말하면，　</a:t>
            </a:r>
            <a:r>
              <a:rPr lang="ko-KR" altLang="en-US" dirty="0" err="1"/>
              <a:t>ｓｐｅｅｃｈ</a:t>
            </a:r>
            <a:r>
              <a:rPr lang="ko-KR" altLang="en-US" dirty="0"/>
              <a:t>　</a:t>
            </a:r>
            <a:r>
              <a:rPr lang="ko-KR" altLang="en-US" dirty="0" err="1"/>
              <a:t>ｒｅｃｏｇｎｉｔｉｏｎ</a:t>
            </a:r>
            <a:r>
              <a:rPr lang="ko-KR" altLang="en-US" dirty="0"/>
              <a:t>　</a:t>
            </a:r>
            <a:r>
              <a:rPr lang="ko-KR" altLang="en-US" dirty="0" err="1"/>
              <a:t>ｐｉｐｅ에서</a:t>
            </a:r>
            <a:r>
              <a:rPr lang="ko-KR" altLang="en-US" dirty="0"/>
              <a:t>　이를　분석하고，　위도　경도　값을　뽑아내서，　</a:t>
            </a:r>
            <a:r>
              <a:rPr lang="ko-KR" altLang="en-US" dirty="0" err="1"/>
              <a:t>ｕｐｄａｔｅ</a:t>
            </a:r>
            <a:r>
              <a:rPr lang="ko-KR" altLang="en-US" dirty="0"/>
              <a:t>　</a:t>
            </a:r>
            <a:r>
              <a:rPr lang="ko-KR" altLang="en-US" dirty="0" err="1"/>
              <a:t>ｓｔｒｅｅｔｖｉｅｗ</a:t>
            </a:r>
            <a:r>
              <a:rPr lang="ko-KR" altLang="en-US" dirty="0"/>
              <a:t>　</a:t>
            </a:r>
            <a:r>
              <a:rPr lang="ko-KR" altLang="en-US" dirty="0" err="1"/>
              <a:t>ｐｉｐｅ에</a:t>
            </a:r>
            <a:r>
              <a:rPr lang="ko-KR" altLang="en-US" dirty="0"/>
              <a:t>　그　정보가　전달되어야　합니다．　실시간으로　전달되지　않는다면，　실시간　서비스라는　저희의　슬로건은　휴지조각이　되어버리겠죠？　그래서　저희가　도입한　시스템은，　</a:t>
            </a:r>
            <a:r>
              <a:rPr lang="ko-KR" altLang="en-US" dirty="0" err="1"/>
              <a:t>ｍｕｌｔｉｐｒｏｃｅｓｓｓｉｎｇ．Ｍａｎａｇｅｒ입니다</a:t>
            </a:r>
            <a:r>
              <a:rPr lang="ko-KR" altLang="en-US" dirty="0"/>
              <a:t>．　이　</a:t>
            </a:r>
            <a:r>
              <a:rPr lang="ko-KR" altLang="en-US" dirty="0" err="1"/>
              <a:t>ｍａｎｇｅｒ를</a:t>
            </a:r>
            <a:r>
              <a:rPr lang="ko-KR" altLang="en-US" dirty="0"/>
              <a:t>　사용하면，　메모리　내에　</a:t>
            </a:r>
            <a:r>
              <a:rPr lang="ko-KR" altLang="en-US" dirty="0" err="1"/>
              <a:t>ｐｉｐｅ를</a:t>
            </a:r>
            <a:r>
              <a:rPr lang="ko-KR" altLang="en-US" dirty="0"/>
              <a:t>　자유롭게　왕래할　수　있는　공유　메모리가　생성되고，　첫번째　</a:t>
            </a:r>
            <a:r>
              <a:rPr lang="ko-KR" altLang="en-US" dirty="0" err="1"/>
              <a:t>ｐｉｐｅ의</a:t>
            </a:r>
            <a:r>
              <a:rPr lang="ko-KR" altLang="en-US" dirty="0"/>
              <a:t>　변화를　세번째　</a:t>
            </a:r>
            <a:r>
              <a:rPr lang="ko-KR" altLang="en-US" dirty="0" err="1"/>
              <a:t>ｐｉｐｅ의</a:t>
            </a:r>
            <a:r>
              <a:rPr lang="ko-KR" altLang="en-US" dirty="0"/>
              <a:t>　변화에　전달할　수　있게　됩니다．　이렇게　</a:t>
            </a:r>
            <a:r>
              <a:rPr lang="ko-KR" altLang="en-US" dirty="0" err="1"/>
              <a:t>ｍａｎｇｅｒ로</a:t>
            </a:r>
            <a:r>
              <a:rPr lang="ko-KR" altLang="en-US" dirty="0"/>
              <a:t>　전달된　변수는　총　８개　</a:t>
            </a:r>
            <a:r>
              <a:rPr lang="ko-KR" altLang="en-US" dirty="0" err="1"/>
              <a:t>정도고</a:t>
            </a:r>
            <a:r>
              <a:rPr lang="ko-KR" altLang="en-US" dirty="0"/>
              <a:t>，　이　변수를　추가해서　다양한　작업을　동시에　진행할　수　있게　됩니다．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43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PitchHeading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=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manager.list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() : webcam pose estimation &gt; update street view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로 가는데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역할은 머리의 방향을 결정해 주는 변수야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. webcam pose estimation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에서 좌우 변화가 있을 때 그걸 캐치해서 해당하는 값을 전달하게 됨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Location =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manager.list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() : speech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recgonition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pipe &gt; update street view pipe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로 간다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랜드마크 이름을 음성인식으로 받아서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해당 랜드마크의 위치를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speech recognition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내에서 위도 경도를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api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통신을 통해서 뽑아낸 다음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&gt; street view pipe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에 전달되어 랜드마크의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view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를 볼 수 있게끔 함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. 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sharedPicture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=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manager.Value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('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i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', 0) : webcam pose estimation &gt; update street view pipe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로 이동하는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변수고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, webcam pose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에서 행동을 감지하면 사진 프로세스가 시작되고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스트리트 뷰 화면도 같이 나와야 하기 때문에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, update street view pipe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에도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"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나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사진찍는다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라는 얘기를 전달 하기 위해서 사용됩니다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."</a:t>
            </a:r>
          </a:p>
          <a:p>
            <a:pPr algn="l">
              <a:buFont typeface="+mj-lt"/>
              <a:buAutoNum type="arabicPeriod"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voicePicture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=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manager.Value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('i',0) : speech recognition &gt; webcam pose &gt; street view pipe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음성으로 사진이라는 얘기를 하고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,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wecam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과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street view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이미지를 전부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가져와야하기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떄문에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calibStart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=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manager.Value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('i',0) :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음성 인식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&gt;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웹캠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 포즈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보정 과정에 대한 명령어를 음성으로 입력하면 포즈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estimation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Hahmlet Medium" pitchFamily="2" charset="-127"/>
              </a:rPr>
              <a:t>에 대한 보정과정이 시작되어야 하기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Hahmlet Medium" pitchFamily="2" charset="-127"/>
              </a:rPr>
              <a:t>떄문에</a:t>
            </a:r>
            <a:endParaRPr lang="ko-KR" altLang="en-US" b="0" i="0" dirty="0">
              <a:solidFill>
                <a:srgbClr val="1D1C1D"/>
              </a:solidFill>
              <a:effectLst/>
              <a:latin typeface="Hahmlet Medium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2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1C312-A7C9-40FD-8235-C94BBA2B5A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5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59539-04F4-3B91-695E-0FE5DAD07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02DDA6-8B2A-5FF2-43C2-ED6EBADD5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99BCC-6AA5-5246-CD95-748FD02E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5C390A-D24F-31E1-6CAD-4A6803B2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B06DC-7CB7-9D72-180E-8BA45786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7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B89D7-E55A-39E9-24BE-A000D34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8D667B-9649-C3E6-E5E6-35641433D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09C61-D0C8-D2FA-0C3A-BF159146A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C8045D-9DA2-FC45-565C-16EDD495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B2617-F703-1DC7-01FF-12EA72DE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0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23C2C3-12CD-7EEB-B23A-8C9E044CD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8CC2-0E7B-135D-BA8C-50068CB6C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29F35-F3F0-63C2-D327-D4377966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EF90F-CDE0-17FD-75AC-A078B996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05906F-0DEA-7C13-544D-0668D911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7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2F3E3-6FF0-7442-7D17-CE906D80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3A98B9-4B85-950A-F1DC-11E07062D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786FB-5ACD-1807-D481-929EEDF7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06379-D915-D5E9-3B30-2FEDF586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DBA0B-E8C2-A8CE-067F-7991972E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8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5708A-2CEB-8C86-A64F-6AB5AABE6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0B4DC1-E472-FF02-66F9-68CD7E5A2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119AE6-A7B3-7E41-5305-737DDBEA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457866-6768-F62D-EF55-E53B262D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933931-5404-6D93-4C15-62D91470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87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0A0F5-D0D8-ED3F-2C14-309DA5EE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24387-1809-B747-F1E1-68FD9E625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BF2BA3-5441-0F69-0C06-8282C7982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297E09-1D85-3DFC-9BE0-93E4900C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27C2B0-28FC-8140-B0D2-1C2D2DC77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1E0208-D61B-3B74-C19A-4EFFFCBCA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20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AB97C-2BB4-DA0F-8C19-185045D0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08A57D-8A0F-BABC-3D73-E6C480F46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C6B372-DEBB-28E2-B88E-870DF2E3E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0045E3-CC6E-C98E-AA94-B05A17FED5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5E0A45-28EA-08A1-CAC3-FC87CD8DC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D3DB98-2C92-57E0-BE3A-A6FACF59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5FB4BD-5F9F-4ACC-3E95-C2F23E97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618269-9F95-949B-7DD2-AB7BBD20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1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0E051-3BC4-7330-F257-BCC1D0BA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C949F9-E363-B6FC-BACB-DE0311EF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920D85-A15E-BB75-C8C5-D497FB269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3E9A3B-E774-D9C3-F355-C2538735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74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69D55F-90F3-75EF-D80B-280A6A7C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C621FC-BDCD-5FB9-9091-5BC6A2D9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C1851C-1FBF-8312-AC7D-A92B0EF1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1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8C274-1663-95B8-99A3-D9FF5CEDB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E3A2F-E457-EA2A-F893-DEB5A37E3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00AF1-6089-AAD3-D2B9-D036142AF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55A56F-6A52-AF21-DDE6-F06D2FF52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CC9151-A7B2-24F5-A08A-7C182EA52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42653F-B0B2-0986-36FA-81177F71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45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DA023-DD1C-0DC8-ED5F-1F34C54B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E0E0D2-24CF-DF64-AA54-3AF9F16A1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3A6F8C-7759-986F-407E-B5A1EB4F4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E7EBB8-4B60-CC99-BAD4-34A70F98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E821F-E2C1-1DA8-3B53-04C397F7A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8501DB-E616-9603-29DF-59E930D40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38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5D9EC-D196-33A9-3C10-17DEECD90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058535-9AAC-BD1B-EC86-3F1472D6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B7253-599B-76FF-3D5D-0C5ACC633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086275-3BBD-4E50-B3EA-CCF746FBFB78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3E3583-AB25-35EF-98BB-B25E75436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27ADC-8EAA-EAEF-D081-47953200F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EFA8CC-015D-498F-B999-E5E1218080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2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28.svg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luecom13-my.sharepoint.com/personal/bluecom02_bluecom13_onmicrosoft_com/Documents/2%EC%88%98%EC%A0%95%EC%A4%91_%EB%B9%85%EB%8D%B0%EC%9D%B4%ED%84%B0%ED%99%9C%EC%9A%A9_%EB%AF%B8%EB%9E%98%EC%82%AC%ED%9A%8C%EB%AC%B8%EC%A0%9C%ED%95%B4%EA%B2%B0_%EC%9E%A5%EC%95%A0%EC%9D%B8%20%EB%B6%88%EB%B2%95%EC%A3%BC%EC%B0%A8%20%EC%84%BC%EC%84%9C%EC%9C%84%EC%B9%98%20%EC%A4%91%EA%B0%84.pptx?web=1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bluecom13-my.sharepoint.com/personal/bluecom02_bluecom13_onmicrosoft_com/Documents/2%EC%88%98%EC%A0%95%EC%A4%91_%EB%B9%85%EB%8D%B0%EC%9D%B4%ED%84%B0%ED%99%9C%EC%9A%A9_%EB%AF%B8%EB%9E%98%EC%82%AC%ED%9A%8C%EB%AC%B8%EC%A0%9C%ED%95%B4%EA%B2%B0_%EC%9E%A5%EC%95%A0%EC%9D%B8%20%EB%B6%88%EB%B2%95%EC%A3%BC%EC%B0%A8%20%EC%84%BC%EC%84%9C%EC%9C%84%EC%B9%98%20%EC%A4%91%EA%B0%84.pptx?web=1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D4964-B25F-74E0-CEA1-780EB2F71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5F2B8-C514-FA71-8D55-45FF904AEF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3F8D1745-32AF-9E5C-6B76-85DCCF152BB9}"/>
              </a:ext>
            </a:extLst>
          </p:cNvPr>
          <p:cNvSpPr txBox="1">
            <a:spLocks/>
          </p:cNvSpPr>
          <p:nvPr/>
        </p:nvSpPr>
        <p:spPr>
          <a:xfrm>
            <a:off x="2678642" y="1082225"/>
            <a:ext cx="7897936" cy="4250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		    </a:t>
            </a:r>
            <a:endParaRPr lang="en-US" altLang="ko-KR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F0501F-012B-A081-8A9F-0F5FBDF39584}"/>
              </a:ext>
            </a:extLst>
          </p:cNvPr>
          <p:cNvSpPr txBox="1"/>
          <p:nvPr/>
        </p:nvSpPr>
        <p:spPr>
          <a:xfrm>
            <a:off x="2779448" y="843265"/>
            <a:ext cx="1847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8000" dirty="0">
              <a:solidFill>
                <a:srgbClr val="4829CD"/>
              </a:solidFill>
              <a:latin typeface="Bernard MT Condensed" panose="02050806060905020404" pitchFamily="18" charset="0"/>
              <a:ea typeface="Black Han Sans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0C8B8F5-752D-BD75-21AE-FFFB26B0D0E5}"/>
              </a:ext>
            </a:extLst>
          </p:cNvPr>
          <p:cNvGrpSpPr/>
          <p:nvPr/>
        </p:nvGrpSpPr>
        <p:grpSpPr>
          <a:xfrm>
            <a:off x="3547959" y="4578246"/>
            <a:ext cx="340867" cy="340867"/>
            <a:chOff x="6344269" y="4936916"/>
            <a:chExt cx="648072" cy="64807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3B6246F-4878-0D69-D3EC-96E4962690D6}"/>
                </a:ext>
              </a:extLst>
            </p:cNvPr>
            <p:cNvSpPr/>
            <p:nvPr/>
          </p:nvSpPr>
          <p:spPr>
            <a:xfrm rot="5400000">
              <a:off x="6344269" y="51727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3FA2C1-A169-FA09-61B0-63FB83BB2EE5}"/>
                </a:ext>
              </a:extLst>
            </p:cNvPr>
            <p:cNvSpPr/>
            <p:nvPr/>
          </p:nvSpPr>
          <p:spPr>
            <a:xfrm>
              <a:off x="6344269" y="51914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83EB4F-A715-CCBA-2FCB-7C93E2892CA4}"/>
              </a:ext>
            </a:extLst>
          </p:cNvPr>
          <p:cNvGrpSpPr/>
          <p:nvPr/>
        </p:nvGrpSpPr>
        <p:grpSpPr>
          <a:xfrm>
            <a:off x="1841422" y="592240"/>
            <a:ext cx="7882151" cy="3231111"/>
            <a:chOff x="771703" y="1974905"/>
            <a:chExt cx="9873036" cy="3702819"/>
          </a:xfrm>
          <a:solidFill>
            <a:srgbClr val="4829CD">
              <a:alpha val="47000"/>
            </a:srgbClr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5F9A93F1-1BC5-C346-B5E9-C51BDF315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A8CF4B5-98CC-B19A-67E7-A9A8A0729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79594A7-819A-AD2D-0631-2BB81653E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EC47BF15-1003-7445-4BF8-CFCCFE9F2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48E8354-9646-66E2-2C17-396A531E3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10A9F3A-1C8E-6878-C723-9EE93EB26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706446E3-D804-84ED-4FCE-678C7937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B9AEE45B-5B59-E9EA-1E04-A60CE6A6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B75BC303-B529-368E-BC47-D43D2DF2F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94005027-233E-0E0D-CE6E-4E0F790F5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9F609064-CDC4-DA23-FABC-B6EEB4BC2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69E2698B-5FB2-7AD2-9C65-980CB3EE6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BBB1BAC3-2AC0-94C0-37A6-3B6719976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7854CF15-087B-E918-82BF-278EFC366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A5C29667-86F6-7D3B-E767-F2D176F1A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B647CFD6-E1A5-5555-21D1-33B7F92E4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B79F1A33-DB56-6938-CF15-7A361E1B2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6D0E3C3-759A-F2D2-CF58-8431ED3FE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B470F11C-9253-AB60-48FA-1DD29D5C9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4DFEA07E-0CE2-CE0E-5CD3-BBE9AC0A9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5B27D724-E826-0F87-3BCD-050F2C75E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3AEDB91-635D-6238-49C5-1A6C7165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193C41F1-43CC-6069-D5FF-16A7D8BB9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501D1B9-ADE1-E723-79A5-871D30A76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D135D0BA-05CD-D3A0-201E-812479DAD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471A6099-418F-B5EF-2E0D-87AE4EF3E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73AB17F6-D0DA-CE8D-1B66-47460E3F1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8BFA35F1-C6E7-A88F-0799-2CCB50C75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60DB9ECE-8B86-0C55-30E7-1F03D23EA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8" name="Freeform 35">
              <a:extLst>
                <a:ext uri="{FF2B5EF4-FFF2-40B4-BE49-F238E27FC236}">
                  <a16:creationId xmlns:a16="http://schemas.microsoft.com/office/drawing/2014/main" id="{1F376871-3B73-E6DE-753C-68C5C3570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A22F547C-6E77-352F-5BF8-F2AB1C1C7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FC0E9517-13E8-1756-A63B-EC6975CC3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35ED35BE-8EEA-EBC2-CD26-6C3DF4DD2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2" name="Freeform 39">
              <a:extLst>
                <a:ext uri="{FF2B5EF4-FFF2-40B4-BE49-F238E27FC236}">
                  <a16:creationId xmlns:a16="http://schemas.microsoft.com/office/drawing/2014/main" id="{23E9941C-F923-47BE-8E6A-CF6F693E8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3" name="Freeform 40">
              <a:extLst>
                <a:ext uri="{FF2B5EF4-FFF2-40B4-BE49-F238E27FC236}">
                  <a16:creationId xmlns:a16="http://schemas.microsoft.com/office/drawing/2014/main" id="{5685D17E-A5C3-E4D9-7806-0767B329E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9D2B36E0-6CB1-2E8A-477B-7EB903F55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5" name="Freeform 42">
              <a:extLst>
                <a:ext uri="{FF2B5EF4-FFF2-40B4-BE49-F238E27FC236}">
                  <a16:creationId xmlns:a16="http://schemas.microsoft.com/office/drawing/2014/main" id="{8C7FE728-65AD-463A-CE27-F8A011ED6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6" name="Freeform 43">
              <a:extLst>
                <a:ext uri="{FF2B5EF4-FFF2-40B4-BE49-F238E27FC236}">
                  <a16:creationId xmlns:a16="http://schemas.microsoft.com/office/drawing/2014/main" id="{AE1265A3-C3CF-9707-EC99-AD39D5A24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7" name="Freeform 44">
              <a:extLst>
                <a:ext uri="{FF2B5EF4-FFF2-40B4-BE49-F238E27FC236}">
                  <a16:creationId xmlns:a16="http://schemas.microsoft.com/office/drawing/2014/main" id="{8B53EF79-F158-DFD1-973D-DCC23A4E8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8" name="Freeform 45">
              <a:extLst>
                <a:ext uri="{FF2B5EF4-FFF2-40B4-BE49-F238E27FC236}">
                  <a16:creationId xmlns:a16="http://schemas.microsoft.com/office/drawing/2014/main" id="{23F04E51-2822-EDCD-15C0-9BF9C46F5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9" name="Freeform 46">
              <a:extLst>
                <a:ext uri="{FF2B5EF4-FFF2-40B4-BE49-F238E27FC236}">
                  <a16:creationId xmlns:a16="http://schemas.microsoft.com/office/drawing/2014/main" id="{C9C1F49A-0314-29E3-DE98-DAABFF26E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0" name="Freeform 47">
              <a:extLst>
                <a:ext uri="{FF2B5EF4-FFF2-40B4-BE49-F238E27FC236}">
                  <a16:creationId xmlns:a16="http://schemas.microsoft.com/office/drawing/2014/main" id="{90925E9A-2F63-B039-747C-1450D49D5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1" name="Freeform 48">
              <a:extLst>
                <a:ext uri="{FF2B5EF4-FFF2-40B4-BE49-F238E27FC236}">
                  <a16:creationId xmlns:a16="http://schemas.microsoft.com/office/drawing/2014/main" id="{844488CE-A5D0-7A3B-7281-82CD0DB9F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2" name="Freeform 49">
              <a:extLst>
                <a:ext uri="{FF2B5EF4-FFF2-40B4-BE49-F238E27FC236}">
                  <a16:creationId xmlns:a16="http://schemas.microsoft.com/office/drawing/2014/main" id="{ED0A49F3-50BA-F080-7D19-1FF363B6E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3" name="Freeform 50">
              <a:extLst>
                <a:ext uri="{FF2B5EF4-FFF2-40B4-BE49-F238E27FC236}">
                  <a16:creationId xmlns:a16="http://schemas.microsoft.com/office/drawing/2014/main" id="{DB679BAA-5CFE-7EBA-1CF7-72887DA5E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A6AA1C6B-3110-0953-E111-A7A824C0D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355F8213-5E44-C76A-C6DB-11960FD8F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E8AFA1BF-CB4D-3EDE-158A-668CEA993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B01A7CDE-9453-0570-C3C1-B1F249553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9F27EB8A-7EA4-607F-B0E4-72E1AC768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C0E76C2D-1050-104F-CB65-241282B76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E6C4FA3F-C999-4C83-D282-5E196CAE4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1" name="Freeform 58">
              <a:extLst>
                <a:ext uri="{FF2B5EF4-FFF2-40B4-BE49-F238E27FC236}">
                  <a16:creationId xmlns:a16="http://schemas.microsoft.com/office/drawing/2014/main" id="{3A59870A-F1E0-3F31-3232-44D5FAD52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2" name="Freeform 59">
              <a:extLst>
                <a:ext uri="{FF2B5EF4-FFF2-40B4-BE49-F238E27FC236}">
                  <a16:creationId xmlns:a16="http://schemas.microsoft.com/office/drawing/2014/main" id="{603FE6AC-FAB3-4D7B-CF79-18D704735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3" name="Freeform 60">
              <a:extLst>
                <a:ext uri="{FF2B5EF4-FFF2-40B4-BE49-F238E27FC236}">
                  <a16:creationId xmlns:a16="http://schemas.microsoft.com/office/drawing/2014/main" id="{178179CA-E474-3583-F7C2-7BFE06639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4" name="Freeform 61">
              <a:extLst>
                <a:ext uri="{FF2B5EF4-FFF2-40B4-BE49-F238E27FC236}">
                  <a16:creationId xmlns:a16="http://schemas.microsoft.com/office/drawing/2014/main" id="{3DCDD956-080B-3BEB-1F6E-5929E41C5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5" name="Freeform 62">
              <a:extLst>
                <a:ext uri="{FF2B5EF4-FFF2-40B4-BE49-F238E27FC236}">
                  <a16:creationId xmlns:a16="http://schemas.microsoft.com/office/drawing/2014/main" id="{E1056712-18BE-1BA7-0F89-CA92108A7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6" name="Freeform 63">
              <a:extLst>
                <a:ext uri="{FF2B5EF4-FFF2-40B4-BE49-F238E27FC236}">
                  <a16:creationId xmlns:a16="http://schemas.microsoft.com/office/drawing/2014/main" id="{D90318FB-C728-159B-4700-9522B3C7D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7" name="Freeform 64">
              <a:extLst>
                <a:ext uri="{FF2B5EF4-FFF2-40B4-BE49-F238E27FC236}">
                  <a16:creationId xmlns:a16="http://schemas.microsoft.com/office/drawing/2014/main" id="{2E15FD63-700C-50FD-8075-697389943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8" name="Freeform 65">
              <a:extLst>
                <a:ext uri="{FF2B5EF4-FFF2-40B4-BE49-F238E27FC236}">
                  <a16:creationId xmlns:a16="http://schemas.microsoft.com/office/drawing/2014/main" id="{0495D742-7EC9-31B3-7C14-0AC3E1DA9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9" name="Freeform 66">
              <a:extLst>
                <a:ext uri="{FF2B5EF4-FFF2-40B4-BE49-F238E27FC236}">
                  <a16:creationId xmlns:a16="http://schemas.microsoft.com/office/drawing/2014/main" id="{91673644-7909-5502-083E-17F313263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0" name="Freeform 67">
              <a:extLst>
                <a:ext uri="{FF2B5EF4-FFF2-40B4-BE49-F238E27FC236}">
                  <a16:creationId xmlns:a16="http://schemas.microsoft.com/office/drawing/2014/main" id="{FD923A8E-6F8D-1FBC-EFB5-B97313227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1" name="Freeform 68">
              <a:extLst>
                <a:ext uri="{FF2B5EF4-FFF2-40B4-BE49-F238E27FC236}">
                  <a16:creationId xmlns:a16="http://schemas.microsoft.com/office/drawing/2014/main" id="{1947FBE5-51DB-94A9-C4E3-5172F14DB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2" name="Freeform 69">
              <a:extLst>
                <a:ext uri="{FF2B5EF4-FFF2-40B4-BE49-F238E27FC236}">
                  <a16:creationId xmlns:a16="http://schemas.microsoft.com/office/drawing/2014/main" id="{D7EC105F-480A-2F1A-F6AD-D6723565B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3" name="Freeform 70">
              <a:extLst>
                <a:ext uri="{FF2B5EF4-FFF2-40B4-BE49-F238E27FC236}">
                  <a16:creationId xmlns:a16="http://schemas.microsoft.com/office/drawing/2014/main" id="{B11E2703-E65F-E45B-9A7B-F86905539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4" name="Freeform 71">
              <a:extLst>
                <a:ext uri="{FF2B5EF4-FFF2-40B4-BE49-F238E27FC236}">
                  <a16:creationId xmlns:a16="http://schemas.microsoft.com/office/drawing/2014/main" id="{147B69A6-9CA6-68EE-6B68-B1319AD9B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5" name="Freeform 72">
              <a:extLst>
                <a:ext uri="{FF2B5EF4-FFF2-40B4-BE49-F238E27FC236}">
                  <a16:creationId xmlns:a16="http://schemas.microsoft.com/office/drawing/2014/main" id="{9514A256-2A43-B9F6-C50E-7EB484716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6" name="Freeform 73">
              <a:extLst>
                <a:ext uri="{FF2B5EF4-FFF2-40B4-BE49-F238E27FC236}">
                  <a16:creationId xmlns:a16="http://schemas.microsoft.com/office/drawing/2014/main" id="{8A9F17AB-A437-FDC4-2A74-B200E779F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7" name="Freeform 74">
              <a:extLst>
                <a:ext uri="{FF2B5EF4-FFF2-40B4-BE49-F238E27FC236}">
                  <a16:creationId xmlns:a16="http://schemas.microsoft.com/office/drawing/2014/main" id="{1807F2F7-8392-2C36-2F0B-8BF5A77E0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8" name="Freeform 75">
              <a:extLst>
                <a:ext uri="{FF2B5EF4-FFF2-40B4-BE49-F238E27FC236}">
                  <a16:creationId xmlns:a16="http://schemas.microsoft.com/office/drawing/2014/main" id="{87456E3A-34C6-9ED5-1FE4-10A38B2A8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9" name="Freeform 76">
              <a:extLst>
                <a:ext uri="{FF2B5EF4-FFF2-40B4-BE49-F238E27FC236}">
                  <a16:creationId xmlns:a16="http://schemas.microsoft.com/office/drawing/2014/main" id="{9CD773F8-9748-E584-C762-EFCD7C4CE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0" name="Freeform 77">
              <a:extLst>
                <a:ext uri="{FF2B5EF4-FFF2-40B4-BE49-F238E27FC236}">
                  <a16:creationId xmlns:a16="http://schemas.microsoft.com/office/drawing/2014/main" id="{32358C2C-2C4E-036E-ABF9-A64BB209F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1" name="Freeform 78">
              <a:extLst>
                <a:ext uri="{FF2B5EF4-FFF2-40B4-BE49-F238E27FC236}">
                  <a16:creationId xmlns:a16="http://schemas.microsoft.com/office/drawing/2014/main" id="{A8AACB87-A39C-68DD-E931-6C49901F5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2" name="Freeform 79">
              <a:extLst>
                <a:ext uri="{FF2B5EF4-FFF2-40B4-BE49-F238E27FC236}">
                  <a16:creationId xmlns:a16="http://schemas.microsoft.com/office/drawing/2014/main" id="{590A956B-B76C-0F75-E1E9-F5E3E51BA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3" name="Freeform 80">
              <a:extLst>
                <a:ext uri="{FF2B5EF4-FFF2-40B4-BE49-F238E27FC236}">
                  <a16:creationId xmlns:a16="http://schemas.microsoft.com/office/drawing/2014/main" id="{FF3C342D-D86E-C532-86F2-62383C244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4" name="Freeform 81">
              <a:extLst>
                <a:ext uri="{FF2B5EF4-FFF2-40B4-BE49-F238E27FC236}">
                  <a16:creationId xmlns:a16="http://schemas.microsoft.com/office/drawing/2014/main" id="{B0189411-81A3-BA6B-1CB1-24A7907B6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5" name="Freeform 82">
              <a:extLst>
                <a:ext uri="{FF2B5EF4-FFF2-40B4-BE49-F238E27FC236}">
                  <a16:creationId xmlns:a16="http://schemas.microsoft.com/office/drawing/2014/main" id="{064667C4-362E-D47C-6F43-B43DB4388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6" name="Freeform 83">
              <a:extLst>
                <a:ext uri="{FF2B5EF4-FFF2-40B4-BE49-F238E27FC236}">
                  <a16:creationId xmlns:a16="http://schemas.microsoft.com/office/drawing/2014/main" id="{6F928DDC-73EC-F0A2-9E4E-6B70D78CA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7" name="Freeform 84">
              <a:extLst>
                <a:ext uri="{FF2B5EF4-FFF2-40B4-BE49-F238E27FC236}">
                  <a16:creationId xmlns:a16="http://schemas.microsoft.com/office/drawing/2014/main" id="{ED3FC8C6-F294-8203-5487-F64AE386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8" name="Freeform 85">
              <a:extLst>
                <a:ext uri="{FF2B5EF4-FFF2-40B4-BE49-F238E27FC236}">
                  <a16:creationId xmlns:a16="http://schemas.microsoft.com/office/drawing/2014/main" id="{22992634-480D-F009-4D9C-9B8A926A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9" name="Freeform 86">
              <a:extLst>
                <a:ext uri="{FF2B5EF4-FFF2-40B4-BE49-F238E27FC236}">
                  <a16:creationId xmlns:a16="http://schemas.microsoft.com/office/drawing/2014/main" id="{9E88D137-4318-A297-1A6B-BB2999A96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A2923EBB-7F91-E303-16F0-A7567C24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1" name="Freeform 88">
              <a:extLst>
                <a:ext uri="{FF2B5EF4-FFF2-40B4-BE49-F238E27FC236}">
                  <a16:creationId xmlns:a16="http://schemas.microsoft.com/office/drawing/2014/main" id="{54F2E32D-7FBE-418A-0AC6-FB9613ED4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2" name="Freeform 89">
              <a:extLst>
                <a:ext uri="{FF2B5EF4-FFF2-40B4-BE49-F238E27FC236}">
                  <a16:creationId xmlns:a16="http://schemas.microsoft.com/office/drawing/2014/main" id="{031DD79F-2EE7-0CCA-CED1-383FBE9B7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3" name="Freeform 90">
              <a:extLst>
                <a:ext uri="{FF2B5EF4-FFF2-40B4-BE49-F238E27FC236}">
                  <a16:creationId xmlns:a16="http://schemas.microsoft.com/office/drawing/2014/main" id="{BCADA805-B266-847B-713F-9795970CA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4" name="Freeform 91">
              <a:extLst>
                <a:ext uri="{FF2B5EF4-FFF2-40B4-BE49-F238E27FC236}">
                  <a16:creationId xmlns:a16="http://schemas.microsoft.com/office/drawing/2014/main" id="{C73C1E41-A2B4-EC8E-C54D-B4BBD9CD5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5" name="Freeform 92">
              <a:extLst>
                <a:ext uri="{FF2B5EF4-FFF2-40B4-BE49-F238E27FC236}">
                  <a16:creationId xmlns:a16="http://schemas.microsoft.com/office/drawing/2014/main" id="{E9DEBE14-4069-5703-F265-EE4802498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6" name="Freeform 93">
              <a:extLst>
                <a:ext uri="{FF2B5EF4-FFF2-40B4-BE49-F238E27FC236}">
                  <a16:creationId xmlns:a16="http://schemas.microsoft.com/office/drawing/2014/main" id="{C5701931-DD09-F15A-BCD0-4685FFE59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7" name="Freeform 94">
              <a:extLst>
                <a:ext uri="{FF2B5EF4-FFF2-40B4-BE49-F238E27FC236}">
                  <a16:creationId xmlns:a16="http://schemas.microsoft.com/office/drawing/2014/main" id="{424B074B-3157-57F8-65AA-E39028209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8" name="Freeform 95">
              <a:extLst>
                <a:ext uri="{FF2B5EF4-FFF2-40B4-BE49-F238E27FC236}">
                  <a16:creationId xmlns:a16="http://schemas.microsoft.com/office/drawing/2014/main" id="{6C027CB9-DE0E-1206-CBAC-90549F379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9" name="Freeform 96">
              <a:extLst>
                <a:ext uri="{FF2B5EF4-FFF2-40B4-BE49-F238E27FC236}">
                  <a16:creationId xmlns:a16="http://schemas.microsoft.com/office/drawing/2014/main" id="{A037288F-F523-AA86-ABC5-124706B8B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0" name="Freeform 97">
              <a:extLst>
                <a:ext uri="{FF2B5EF4-FFF2-40B4-BE49-F238E27FC236}">
                  <a16:creationId xmlns:a16="http://schemas.microsoft.com/office/drawing/2014/main" id="{8D3120F5-B864-C392-1B5D-ECC9AB393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>
                <a:solidFill>
                  <a:srgbClr val="150323"/>
                </a:solidFill>
              </a:endParaRPr>
            </a:p>
          </p:txBody>
        </p:sp>
        <p:sp>
          <p:nvSpPr>
            <p:cNvPr id="131" name="Freeform 98">
              <a:extLst>
                <a:ext uri="{FF2B5EF4-FFF2-40B4-BE49-F238E27FC236}">
                  <a16:creationId xmlns:a16="http://schemas.microsoft.com/office/drawing/2014/main" id="{06195C26-3088-A344-DC1C-4CB580CFE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2" name="Freeform 99">
              <a:extLst>
                <a:ext uri="{FF2B5EF4-FFF2-40B4-BE49-F238E27FC236}">
                  <a16:creationId xmlns:a16="http://schemas.microsoft.com/office/drawing/2014/main" id="{6106BCFB-80A6-881F-1935-194840BAC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3" name="Freeform 100">
              <a:extLst>
                <a:ext uri="{FF2B5EF4-FFF2-40B4-BE49-F238E27FC236}">
                  <a16:creationId xmlns:a16="http://schemas.microsoft.com/office/drawing/2014/main" id="{140A959B-9EB5-CC70-3A6A-F7683BCE4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4" name="Freeform 101">
              <a:extLst>
                <a:ext uri="{FF2B5EF4-FFF2-40B4-BE49-F238E27FC236}">
                  <a16:creationId xmlns:a16="http://schemas.microsoft.com/office/drawing/2014/main" id="{0EC2CD39-B9F3-9ECE-047A-130DF3B3D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5" name="Freeform 102">
              <a:extLst>
                <a:ext uri="{FF2B5EF4-FFF2-40B4-BE49-F238E27FC236}">
                  <a16:creationId xmlns:a16="http://schemas.microsoft.com/office/drawing/2014/main" id="{63CDCDF4-CCB8-FD2C-016B-522301AFC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6" name="Freeform 103">
              <a:extLst>
                <a:ext uri="{FF2B5EF4-FFF2-40B4-BE49-F238E27FC236}">
                  <a16:creationId xmlns:a16="http://schemas.microsoft.com/office/drawing/2014/main" id="{3F5BB215-84CE-1B0B-95D4-1713F21D4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7" name="Freeform 104">
              <a:extLst>
                <a:ext uri="{FF2B5EF4-FFF2-40B4-BE49-F238E27FC236}">
                  <a16:creationId xmlns:a16="http://schemas.microsoft.com/office/drawing/2014/main" id="{F3F417F3-E9CD-A1C1-9F9A-C646BFDE2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8" name="Freeform 105">
              <a:extLst>
                <a:ext uri="{FF2B5EF4-FFF2-40B4-BE49-F238E27FC236}">
                  <a16:creationId xmlns:a16="http://schemas.microsoft.com/office/drawing/2014/main" id="{9E6E248D-6428-7DDF-4F3F-A9ED529B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9" name="Freeform 106">
              <a:extLst>
                <a:ext uri="{FF2B5EF4-FFF2-40B4-BE49-F238E27FC236}">
                  <a16:creationId xmlns:a16="http://schemas.microsoft.com/office/drawing/2014/main" id="{45954711-73F3-E92C-5547-514ED6A41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0" name="Freeform 107">
              <a:extLst>
                <a:ext uri="{FF2B5EF4-FFF2-40B4-BE49-F238E27FC236}">
                  <a16:creationId xmlns:a16="http://schemas.microsoft.com/office/drawing/2014/main" id="{F4D5F214-8402-6851-6F57-168308A7D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1" name="Freeform 108">
              <a:extLst>
                <a:ext uri="{FF2B5EF4-FFF2-40B4-BE49-F238E27FC236}">
                  <a16:creationId xmlns:a16="http://schemas.microsoft.com/office/drawing/2014/main" id="{E987204E-C1EC-7E63-8762-949C00CCA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2" name="Freeform 109">
              <a:extLst>
                <a:ext uri="{FF2B5EF4-FFF2-40B4-BE49-F238E27FC236}">
                  <a16:creationId xmlns:a16="http://schemas.microsoft.com/office/drawing/2014/main" id="{DCC9163A-A475-7709-FFB7-B4EDCCD58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3" name="Freeform 110">
              <a:extLst>
                <a:ext uri="{FF2B5EF4-FFF2-40B4-BE49-F238E27FC236}">
                  <a16:creationId xmlns:a16="http://schemas.microsoft.com/office/drawing/2014/main" id="{5D72EED2-836D-0B7D-817A-7823DE1A1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4" name="Freeform 111">
              <a:extLst>
                <a:ext uri="{FF2B5EF4-FFF2-40B4-BE49-F238E27FC236}">
                  <a16:creationId xmlns:a16="http://schemas.microsoft.com/office/drawing/2014/main" id="{1F5046FC-31CD-49AF-4843-655A8F1B7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5" name="Freeform 112">
              <a:extLst>
                <a:ext uri="{FF2B5EF4-FFF2-40B4-BE49-F238E27FC236}">
                  <a16:creationId xmlns:a16="http://schemas.microsoft.com/office/drawing/2014/main" id="{ED21DDCF-D03F-B866-1BD6-3EB03C845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6" name="Freeform 113">
              <a:extLst>
                <a:ext uri="{FF2B5EF4-FFF2-40B4-BE49-F238E27FC236}">
                  <a16:creationId xmlns:a16="http://schemas.microsoft.com/office/drawing/2014/main" id="{46DFCA61-28E1-B2BB-A9E8-8E103A35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7" name="Freeform 114">
              <a:extLst>
                <a:ext uri="{FF2B5EF4-FFF2-40B4-BE49-F238E27FC236}">
                  <a16:creationId xmlns:a16="http://schemas.microsoft.com/office/drawing/2014/main" id="{693B7880-BBD9-4F98-0092-A7CC95FB0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8" name="Freeform 115">
              <a:extLst>
                <a:ext uri="{FF2B5EF4-FFF2-40B4-BE49-F238E27FC236}">
                  <a16:creationId xmlns:a16="http://schemas.microsoft.com/office/drawing/2014/main" id="{561881B8-D76F-6AF2-6A61-6EA83F433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9" name="Freeform 116">
              <a:extLst>
                <a:ext uri="{FF2B5EF4-FFF2-40B4-BE49-F238E27FC236}">
                  <a16:creationId xmlns:a16="http://schemas.microsoft.com/office/drawing/2014/main" id="{E1BA9875-83BD-DF6C-7E1A-CEED34D88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0" name="Freeform 117">
              <a:extLst>
                <a:ext uri="{FF2B5EF4-FFF2-40B4-BE49-F238E27FC236}">
                  <a16:creationId xmlns:a16="http://schemas.microsoft.com/office/drawing/2014/main" id="{201BDF61-815A-2250-F9E3-B2231E4A2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1" name="Freeform 118">
              <a:extLst>
                <a:ext uri="{FF2B5EF4-FFF2-40B4-BE49-F238E27FC236}">
                  <a16:creationId xmlns:a16="http://schemas.microsoft.com/office/drawing/2014/main" id="{2B347EE7-8EE6-4B08-EF2E-9268068AF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2" name="Freeform 119">
              <a:extLst>
                <a:ext uri="{FF2B5EF4-FFF2-40B4-BE49-F238E27FC236}">
                  <a16:creationId xmlns:a16="http://schemas.microsoft.com/office/drawing/2014/main" id="{77F372E4-D856-8290-EAFE-9CE97B3B0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3" name="Freeform 120">
              <a:extLst>
                <a:ext uri="{FF2B5EF4-FFF2-40B4-BE49-F238E27FC236}">
                  <a16:creationId xmlns:a16="http://schemas.microsoft.com/office/drawing/2014/main" id="{A5BF0A8B-9E5A-C75E-9184-167C2EB9C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4" name="Freeform 121">
              <a:extLst>
                <a:ext uri="{FF2B5EF4-FFF2-40B4-BE49-F238E27FC236}">
                  <a16:creationId xmlns:a16="http://schemas.microsoft.com/office/drawing/2014/main" id="{CC99DBEE-3480-91B5-9A61-B7FCF334B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5" name="Freeform 122">
              <a:extLst>
                <a:ext uri="{FF2B5EF4-FFF2-40B4-BE49-F238E27FC236}">
                  <a16:creationId xmlns:a16="http://schemas.microsoft.com/office/drawing/2014/main" id="{D71F340E-7363-9D09-FE53-9032D54E6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6" name="Freeform 123">
              <a:extLst>
                <a:ext uri="{FF2B5EF4-FFF2-40B4-BE49-F238E27FC236}">
                  <a16:creationId xmlns:a16="http://schemas.microsoft.com/office/drawing/2014/main" id="{C39024FC-5047-3989-FB18-37C1034D6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7" name="Freeform 124">
              <a:extLst>
                <a:ext uri="{FF2B5EF4-FFF2-40B4-BE49-F238E27FC236}">
                  <a16:creationId xmlns:a16="http://schemas.microsoft.com/office/drawing/2014/main" id="{3AAD7E13-9E55-93D3-69D5-F660C3696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8" name="Freeform 125">
              <a:extLst>
                <a:ext uri="{FF2B5EF4-FFF2-40B4-BE49-F238E27FC236}">
                  <a16:creationId xmlns:a16="http://schemas.microsoft.com/office/drawing/2014/main" id="{6DB64F6C-BDE1-9ED6-4C68-9F586ECED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9" name="Freeform 126">
              <a:extLst>
                <a:ext uri="{FF2B5EF4-FFF2-40B4-BE49-F238E27FC236}">
                  <a16:creationId xmlns:a16="http://schemas.microsoft.com/office/drawing/2014/main" id="{7685D701-F8BB-4EA6-3BEF-5E137CEDE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0" name="Freeform 127">
              <a:extLst>
                <a:ext uri="{FF2B5EF4-FFF2-40B4-BE49-F238E27FC236}">
                  <a16:creationId xmlns:a16="http://schemas.microsoft.com/office/drawing/2014/main" id="{0D63CDCF-F704-6753-EDF1-8D972CA27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1" name="Freeform 128">
              <a:extLst>
                <a:ext uri="{FF2B5EF4-FFF2-40B4-BE49-F238E27FC236}">
                  <a16:creationId xmlns:a16="http://schemas.microsoft.com/office/drawing/2014/main" id="{08BCA608-B9B5-2294-37F0-8F2BA5B6FD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2" name="Freeform 129">
              <a:extLst>
                <a:ext uri="{FF2B5EF4-FFF2-40B4-BE49-F238E27FC236}">
                  <a16:creationId xmlns:a16="http://schemas.microsoft.com/office/drawing/2014/main" id="{8EC14D1F-C87A-969A-A9D6-F65B2C432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3" name="Freeform 130">
              <a:extLst>
                <a:ext uri="{FF2B5EF4-FFF2-40B4-BE49-F238E27FC236}">
                  <a16:creationId xmlns:a16="http://schemas.microsoft.com/office/drawing/2014/main" id="{3DE38E6A-4C9E-C84F-E29C-DDF81C503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4" name="Freeform 131">
              <a:extLst>
                <a:ext uri="{FF2B5EF4-FFF2-40B4-BE49-F238E27FC236}">
                  <a16:creationId xmlns:a16="http://schemas.microsoft.com/office/drawing/2014/main" id="{14D28D5A-4C64-7F0E-2978-19730568E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5" name="Freeform 132">
              <a:extLst>
                <a:ext uri="{FF2B5EF4-FFF2-40B4-BE49-F238E27FC236}">
                  <a16:creationId xmlns:a16="http://schemas.microsoft.com/office/drawing/2014/main" id="{F9DE5958-F87A-AD18-5A41-A2A3C5F42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6" name="Freeform 133">
              <a:extLst>
                <a:ext uri="{FF2B5EF4-FFF2-40B4-BE49-F238E27FC236}">
                  <a16:creationId xmlns:a16="http://schemas.microsoft.com/office/drawing/2014/main" id="{8CE414BC-BB8D-F17D-A4CF-40071172E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7" name="Freeform 134">
              <a:extLst>
                <a:ext uri="{FF2B5EF4-FFF2-40B4-BE49-F238E27FC236}">
                  <a16:creationId xmlns:a16="http://schemas.microsoft.com/office/drawing/2014/main" id="{82573F33-B734-1106-A44A-56892D5B7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8" name="Freeform 135">
              <a:extLst>
                <a:ext uri="{FF2B5EF4-FFF2-40B4-BE49-F238E27FC236}">
                  <a16:creationId xmlns:a16="http://schemas.microsoft.com/office/drawing/2014/main" id="{82B8B68C-C0BA-AF4A-F4A6-5AC57080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9" name="Freeform 136">
              <a:extLst>
                <a:ext uri="{FF2B5EF4-FFF2-40B4-BE49-F238E27FC236}">
                  <a16:creationId xmlns:a16="http://schemas.microsoft.com/office/drawing/2014/main" id="{A7883552-E44C-B496-A4D3-993D8931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0" name="Freeform 137">
              <a:extLst>
                <a:ext uri="{FF2B5EF4-FFF2-40B4-BE49-F238E27FC236}">
                  <a16:creationId xmlns:a16="http://schemas.microsoft.com/office/drawing/2014/main" id="{2A2F9A74-535C-2BD1-0228-14CA6E27A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1" name="Freeform 138">
              <a:extLst>
                <a:ext uri="{FF2B5EF4-FFF2-40B4-BE49-F238E27FC236}">
                  <a16:creationId xmlns:a16="http://schemas.microsoft.com/office/drawing/2014/main" id="{778EBD35-8B00-5D3C-82F0-971190AA4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2" name="Freeform 139">
              <a:extLst>
                <a:ext uri="{FF2B5EF4-FFF2-40B4-BE49-F238E27FC236}">
                  <a16:creationId xmlns:a16="http://schemas.microsoft.com/office/drawing/2014/main" id="{B70DD7B7-143A-1AC6-E9DD-EAD62B192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3" name="Freeform 140">
              <a:extLst>
                <a:ext uri="{FF2B5EF4-FFF2-40B4-BE49-F238E27FC236}">
                  <a16:creationId xmlns:a16="http://schemas.microsoft.com/office/drawing/2014/main" id="{912909A5-195B-1845-997B-27BFD50C4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4" name="Freeform 141">
              <a:extLst>
                <a:ext uri="{FF2B5EF4-FFF2-40B4-BE49-F238E27FC236}">
                  <a16:creationId xmlns:a16="http://schemas.microsoft.com/office/drawing/2014/main" id="{BC95C973-3D7E-E82A-040A-2E2223F2E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5" name="Freeform 142">
              <a:extLst>
                <a:ext uri="{FF2B5EF4-FFF2-40B4-BE49-F238E27FC236}">
                  <a16:creationId xmlns:a16="http://schemas.microsoft.com/office/drawing/2014/main" id="{8AEE73D7-E67D-EE20-163F-BD8D5F29A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6" name="Freeform 143">
              <a:extLst>
                <a:ext uri="{FF2B5EF4-FFF2-40B4-BE49-F238E27FC236}">
                  <a16:creationId xmlns:a16="http://schemas.microsoft.com/office/drawing/2014/main" id="{87B77819-37D5-7FFD-0F06-BF3E14A12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7" name="Freeform 144">
              <a:extLst>
                <a:ext uri="{FF2B5EF4-FFF2-40B4-BE49-F238E27FC236}">
                  <a16:creationId xmlns:a16="http://schemas.microsoft.com/office/drawing/2014/main" id="{BB1D7930-4F11-7CDD-B226-9D1A7475F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8" name="Freeform 145">
              <a:extLst>
                <a:ext uri="{FF2B5EF4-FFF2-40B4-BE49-F238E27FC236}">
                  <a16:creationId xmlns:a16="http://schemas.microsoft.com/office/drawing/2014/main" id="{22CDC7EC-B562-5B78-DA6E-3D83A3146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9" name="Freeform 146">
              <a:extLst>
                <a:ext uri="{FF2B5EF4-FFF2-40B4-BE49-F238E27FC236}">
                  <a16:creationId xmlns:a16="http://schemas.microsoft.com/office/drawing/2014/main" id="{32F73D23-5C6E-9F8C-CA06-3D415CE61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0" name="Freeform 147">
              <a:extLst>
                <a:ext uri="{FF2B5EF4-FFF2-40B4-BE49-F238E27FC236}">
                  <a16:creationId xmlns:a16="http://schemas.microsoft.com/office/drawing/2014/main" id="{2AD20167-83EB-4C51-628D-5487074C0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1" name="Rectangle 158">
              <a:extLst>
                <a:ext uri="{FF2B5EF4-FFF2-40B4-BE49-F238E27FC236}">
                  <a16:creationId xmlns:a16="http://schemas.microsoft.com/office/drawing/2014/main" id="{354E7FC3-981F-5413-7F6C-CE62E0575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2" name="Freeform 159">
              <a:extLst>
                <a:ext uri="{FF2B5EF4-FFF2-40B4-BE49-F238E27FC236}">
                  <a16:creationId xmlns:a16="http://schemas.microsoft.com/office/drawing/2014/main" id="{61546FE1-1C5E-45AE-4EF6-C389FAC9F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631131-A67B-635A-C8E5-F59E5558B32A}"/>
              </a:ext>
            </a:extLst>
          </p:cNvPr>
          <p:cNvSpPr/>
          <p:nvPr/>
        </p:nvSpPr>
        <p:spPr>
          <a:xfrm rot="10800000">
            <a:off x="6024473" y="3482300"/>
            <a:ext cx="2410605" cy="2222400"/>
          </a:xfrm>
          <a:prstGeom prst="rect">
            <a:avLst/>
          </a:prstGeom>
          <a:noFill/>
          <a:ln w="41275">
            <a:gradFill flip="none" rotWithShape="1">
              <a:gsLst>
                <a:gs pos="0">
                  <a:srgbClr val="150323"/>
                </a:gs>
                <a:gs pos="37000">
                  <a:srgbClr val="3B2986"/>
                </a:gs>
                <a:gs pos="68000">
                  <a:srgbClr val="4D3A9E"/>
                </a:gs>
                <a:gs pos="100000">
                  <a:srgbClr val="8069E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Backpack">
                <a:extLst>
                  <a:ext uri="{FF2B5EF4-FFF2-40B4-BE49-F238E27FC236}">
                    <a16:creationId xmlns:a16="http://schemas.microsoft.com/office/drawing/2014/main" id="{102F4946-8F92-E30E-C92C-92CC6B5086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288520"/>
                  </p:ext>
                </p:extLst>
              </p:nvPr>
            </p:nvGraphicFramePr>
            <p:xfrm>
              <a:off x="4694365" y="1869500"/>
              <a:ext cx="3148241" cy="358576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48241" cy="3585760"/>
                    </a:xfrm>
                    <a:prstGeom prst="rect">
                      <a:avLst/>
                    </a:prstGeom>
                  </am3d:spPr>
                  <am3d:camera>
                    <am3d:pos x="0" y="0" z="71714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964906" d="1000000"/>
                    <am3d:preTrans dx="281810" dy="-18018078" dz="1139980"/>
                    <am3d:scale>
                      <am3d:sx n="1000000" d="1000000"/>
                      <am3d:sy n="1000000" d="1000000"/>
                      <am3d:sz n="1000000" d="1000000"/>
                    </am3d:scale>
                    <am3d:rot ax="598903" ay="-2431201" az="-39139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358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Backpack">
                <a:extLst>
                  <a:ext uri="{FF2B5EF4-FFF2-40B4-BE49-F238E27FC236}">
                    <a16:creationId xmlns:a16="http://schemas.microsoft.com/office/drawing/2014/main" id="{102F4946-8F92-E30E-C92C-92CC6B5086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4365" y="1869500"/>
                <a:ext cx="3148241" cy="3585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49F8D0AD-A676-2D39-E0C1-602990DA4E52}"/>
              </a:ext>
            </a:extLst>
          </p:cNvPr>
          <p:cNvSpPr txBox="1">
            <a:spLocks/>
          </p:cNvSpPr>
          <p:nvPr/>
        </p:nvSpPr>
        <p:spPr>
          <a:xfrm>
            <a:off x="3297645" y="1550588"/>
            <a:ext cx="2994115" cy="25227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caveat brush" panose="020F0502020204030204" pitchFamily="2" charset="0"/>
                <a:ea typeface="Black Han Sans" pitchFamily="2" charset="-127"/>
                <a:cs typeface="Raavi" panose="020B0502040204020203" pitchFamily="34" charset="0"/>
              </a:rPr>
              <a:t>걸어서 </a:t>
            </a:r>
            <a:br>
              <a:rPr lang="en-US" altLang="ko-KR" sz="3600" dirty="0">
                <a:solidFill>
                  <a:schemeClr val="bg1"/>
                </a:solidFill>
                <a:latin typeface="caveat brush" panose="020F0502020204030204" pitchFamily="2" charset="0"/>
                <a:ea typeface="Black Han Sans" pitchFamily="2" charset="-127"/>
                <a:cs typeface="Raavi" panose="020B0502040204020203" pitchFamily="34" charset="0"/>
              </a:rPr>
            </a:br>
            <a:r>
              <a:rPr lang="ko-KR" altLang="en-US" sz="3600" dirty="0">
                <a:solidFill>
                  <a:schemeClr val="bg1"/>
                </a:solidFill>
                <a:latin typeface="caveat brush" panose="020F0502020204030204" pitchFamily="2" charset="0"/>
                <a:ea typeface="Black Han Sans" pitchFamily="2" charset="-127"/>
                <a:cs typeface="Raavi" panose="020B0502040204020203" pitchFamily="34" charset="0"/>
              </a:rPr>
              <a:t>세계속으로</a:t>
            </a:r>
            <a:br>
              <a:rPr lang="en-US" altLang="ko-KR" sz="3600" dirty="0">
                <a:solidFill>
                  <a:schemeClr val="bg1"/>
                </a:solidFill>
                <a:latin typeface="caveat brush" panose="020F0502020204030204" pitchFamily="2" charset="0"/>
                <a:ea typeface="LG Smart UI Bold" panose="020B0800000101010101" pitchFamily="50" charset="-127"/>
              </a:rPr>
            </a:br>
            <a:r>
              <a:rPr lang="en-US" altLang="ko-KR" sz="3600" dirty="0">
                <a:solidFill>
                  <a:schemeClr val="bg1"/>
                </a:solidFill>
                <a:latin typeface="caveat brush" panose="020F0502020204030204" pitchFamily="2" charset="0"/>
                <a:ea typeface="LG Smart UI Bold" panose="020B08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caveat brush" panose="020F0502020204030204" pitchFamily="2" charset="0"/>
                <a:ea typeface="LG Smart UI Bold" panose="020B0800000101010101" pitchFamily="50" charset="-127"/>
              </a:rPr>
              <a:t>(AI Street Navigator)</a:t>
            </a:r>
            <a:endParaRPr lang="ko-KR" altLang="en-US" sz="3600" dirty="0">
              <a:solidFill>
                <a:schemeClr val="bg1"/>
              </a:solidFill>
              <a:latin typeface="caveat brush" panose="020F0502020204030204" pitchFamily="2" charset="0"/>
              <a:ea typeface="LG Smart UI Bold" panose="020B0800000101010101" pitchFamily="50" charset="-127"/>
            </a:endParaRPr>
          </a:p>
        </p:txBody>
      </p:sp>
      <p:sp>
        <p:nvSpPr>
          <p:cNvPr id="187" name="자유형: 도형 186">
            <a:extLst>
              <a:ext uri="{FF2B5EF4-FFF2-40B4-BE49-F238E27FC236}">
                <a16:creationId xmlns:a16="http://schemas.microsoft.com/office/drawing/2014/main" id="{0E65EF8C-7AEE-CEBF-CFC3-F9E58D7D1F1A}"/>
              </a:ext>
            </a:extLst>
          </p:cNvPr>
          <p:cNvSpPr/>
          <p:nvPr/>
        </p:nvSpPr>
        <p:spPr>
          <a:xfrm>
            <a:off x="7846614" y="1897228"/>
            <a:ext cx="648072" cy="648072"/>
          </a:xfrm>
          <a:custGeom>
            <a:avLst/>
            <a:gdLst>
              <a:gd name="connsiteX0" fmla="*/ 648072 w 648072"/>
              <a:gd name="connsiteY0" fmla="*/ 430762 h 648072"/>
              <a:gd name="connsiteX1" fmla="*/ 648072 w 648072"/>
              <a:gd name="connsiteY1" fmla="*/ 648072 h 648072"/>
              <a:gd name="connsiteX2" fmla="*/ 430762 w 648072"/>
              <a:gd name="connsiteY2" fmla="*/ 648072 h 648072"/>
              <a:gd name="connsiteX3" fmla="*/ 648072 w 648072"/>
              <a:gd name="connsiteY3" fmla="*/ 84615 h 648072"/>
              <a:gd name="connsiteX4" fmla="*/ 648072 w 648072"/>
              <a:gd name="connsiteY4" fmla="*/ 243642 h 648072"/>
              <a:gd name="connsiteX5" fmla="*/ 243642 w 648072"/>
              <a:gd name="connsiteY5" fmla="*/ 648072 h 648072"/>
              <a:gd name="connsiteX6" fmla="*/ 84615 w 648072"/>
              <a:gd name="connsiteY6" fmla="*/ 648072 h 648072"/>
              <a:gd name="connsiteX7" fmla="*/ 371601 w 648072"/>
              <a:gd name="connsiteY7" fmla="*/ 0 h 648072"/>
              <a:gd name="connsiteX8" fmla="*/ 545567 w 648072"/>
              <a:gd name="connsiteY8" fmla="*/ 0 h 648072"/>
              <a:gd name="connsiteX9" fmla="*/ 0 w 648072"/>
              <a:gd name="connsiteY9" fmla="*/ 545567 h 648072"/>
              <a:gd name="connsiteX10" fmla="*/ 0 w 648072"/>
              <a:gd name="connsiteY10" fmla="*/ 371601 h 648072"/>
              <a:gd name="connsiteX11" fmla="*/ 0 w 648072"/>
              <a:gd name="connsiteY11" fmla="*/ 0 h 648072"/>
              <a:gd name="connsiteX12" fmla="*/ 184481 w 648072"/>
              <a:gd name="connsiteY12" fmla="*/ 0 h 648072"/>
              <a:gd name="connsiteX13" fmla="*/ 0 w 648072"/>
              <a:gd name="connsiteY13" fmla="*/ 184481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8072" h="648072">
                <a:moveTo>
                  <a:pt x="648072" y="430762"/>
                </a:moveTo>
                <a:lnTo>
                  <a:pt x="648072" y="648072"/>
                </a:lnTo>
                <a:lnTo>
                  <a:pt x="430762" y="648072"/>
                </a:lnTo>
                <a:close/>
                <a:moveTo>
                  <a:pt x="648072" y="84615"/>
                </a:moveTo>
                <a:lnTo>
                  <a:pt x="648072" y="243642"/>
                </a:lnTo>
                <a:lnTo>
                  <a:pt x="243642" y="648072"/>
                </a:lnTo>
                <a:lnTo>
                  <a:pt x="84615" y="648072"/>
                </a:lnTo>
                <a:close/>
                <a:moveTo>
                  <a:pt x="371601" y="0"/>
                </a:moveTo>
                <a:lnTo>
                  <a:pt x="545567" y="0"/>
                </a:lnTo>
                <a:lnTo>
                  <a:pt x="0" y="545567"/>
                </a:lnTo>
                <a:lnTo>
                  <a:pt x="0" y="371601"/>
                </a:lnTo>
                <a:close/>
                <a:moveTo>
                  <a:pt x="0" y="0"/>
                </a:moveTo>
                <a:lnTo>
                  <a:pt x="184481" y="0"/>
                </a:lnTo>
                <a:lnTo>
                  <a:pt x="0" y="1844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B2F4FF-6D87-3DAE-B23E-EA6C4CC2B3B1}"/>
              </a:ext>
            </a:extLst>
          </p:cNvPr>
          <p:cNvSpPr/>
          <p:nvPr/>
        </p:nvSpPr>
        <p:spPr>
          <a:xfrm flipV="1">
            <a:off x="3566807" y="5186356"/>
            <a:ext cx="301974" cy="82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5505CA-DD15-B77A-3C09-41C575E44908}"/>
              </a:ext>
            </a:extLst>
          </p:cNvPr>
          <p:cNvSpPr/>
          <p:nvPr/>
        </p:nvSpPr>
        <p:spPr>
          <a:xfrm flipV="1">
            <a:off x="3566807" y="5462189"/>
            <a:ext cx="301974" cy="82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D1BFF7-2582-F089-FAB9-1414BFC3A4EB}"/>
              </a:ext>
            </a:extLst>
          </p:cNvPr>
          <p:cNvSpPr/>
          <p:nvPr/>
        </p:nvSpPr>
        <p:spPr>
          <a:xfrm flipV="1">
            <a:off x="3566807" y="5722707"/>
            <a:ext cx="301974" cy="82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239AB-B9D2-CF1A-C87B-CFA26BB52B33}"/>
              </a:ext>
            </a:extLst>
          </p:cNvPr>
          <p:cNvSpPr/>
          <p:nvPr/>
        </p:nvSpPr>
        <p:spPr>
          <a:xfrm>
            <a:off x="3422872" y="3121466"/>
            <a:ext cx="250440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A60392-67F4-B83A-9C8A-D24F36FF01B5}"/>
              </a:ext>
            </a:extLst>
          </p:cNvPr>
          <p:cNvGrpSpPr/>
          <p:nvPr/>
        </p:nvGrpSpPr>
        <p:grpSpPr>
          <a:xfrm>
            <a:off x="8064049" y="5186357"/>
            <a:ext cx="699854" cy="699854"/>
            <a:chOff x="6344269" y="4936916"/>
            <a:chExt cx="648072" cy="64807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47B920-A439-79A4-9393-088D96A4A21E}"/>
                </a:ext>
              </a:extLst>
            </p:cNvPr>
            <p:cNvSpPr/>
            <p:nvPr/>
          </p:nvSpPr>
          <p:spPr>
            <a:xfrm rot="5400000">
              <a:off x="6344269" y="51727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07515C2-3804-BDFA-D84E-04A2C0F050B7}"/>
                </a:ext>
              </a:extLst>
            </p:cNvPr>
            <p:cNvSpPr/>
            <p:nvPr/>
          </p:nvSpPr>
          <p:spPr>
            <a:xfrm>
              <a:off x="6344269" y="51914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7EFA9B54-0AA9-E3E3-1650-2A2139428675}"/>
              </a:ext>
            </a:extLst>
          </p:cNvPr>
          <p:cNvSpPr/>
          <p:nvPr/>
        </p:nvSpPr>
        <p:spPr>
          <a:xfrm>
            <a:off x="3842327" y="1245408"/>
            <a:ext cx="175122" cy="1751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65F7076-5AA6-2D22-729A-7CAD983B85A4}"/>
              </a:ext>
            </a:extLst>
          </p:cNvPr>
          <p:cNvSpPr/>
          <p:nvPr/>
        </p:nvSpPr>
        <p:spPr>
          <a:xfrm>
            <a:off x="4261568" y="1245408"/>
            <a:ext cx="175122" cy="1751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1C64587-F35B-B69A-D6AB-898899230B08}"/>
              </a:ext>
            </a:extLst>
          </p:cNvPr>
          <p:cNvSpPr txBox="1">
            <a:spLocks/>
          </p:cNvSpPr>
          <p:nvPr/>
        </p:nvSpPr>
        <p:spPr>
          <a:xfrm>
            <a:off x="4303389" y="5978240"/>
            <a:ext cx="3918036" cy="3367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이승환</a:t>
            </a:r>
            <a:r>
              <a:rPr lang="en-US" altLang="ko-KR" sz="18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</a:t>
            </a:r>
            <a:r>
              <a:rPr lang="ko-KR" altLang="en-US" sz="1800" dirty="0" err="1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이재범</a:t>
            </a:r>
            <a:r>
              <a:rPr lang="ko-KR" altLang="en-US" sz="18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박세웅 </a:t>
            </a:r>
            <a:r>
              <a:rPr lang="ko-KR" altLang="en-US" sz="1800" dirty="0" err="1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최재권</a:t>
            </a:r>
            <a:r>
              <a:rPr lang="ko-KR" altLang="en-US" sz="18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황지의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F62C58B-B304-5771-3D95-D5ECA2C2944A}"/>
              </a:ext>
            </a:extLst>
          </p:cNvPr>
          <p:cNvSpPr/>
          <p:nvPr/>
        </p:nvSpPr>
        <p:spPr>
          <a:xfrm>
            <a:off x="3416877" y="1245408"/>
            <a:ext cx="175122" cy="1751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38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autoRev="1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4.44444E-6 L 0.37695 -4.44444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4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autoRev="1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4.44444E-6 L 4.375E-6 0.407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34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autoRev="1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4.44444E-6 L 4.375E-6 0.40718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F8D5F-719C-FD72-0EC1-C47164F8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3DD573-BDE2-5519-B44E-F9E070947E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D1FDBCE-E8B0-B211-180D-A32E18EA8598}"/>
              </a:ext>
            </a:extLst>
          </p:cNvPr>
          <p:cNvSpPr/>
          <p:nvPr/>
        </p:nvSpPr>
        <p:spPr>
          <a:xfrm>
            <a:off x="762910" y="1136696"/>
            <a:ext cx="10766937" cy="5231037"/>
          </a:xfrm>
          <a:prstGeom prst="roundRect">
            <a:avLst>
              <a:gd name="adj" fmla="val 537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573AC0F-068C-51DB-4E16-F4A0E10541FC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내용 개체 틀 2">
            <a:extLst>
              <a:ext uri="{FF2B5EF4-FFF2-40B4-BE49-F238E27FC236}">
                <a16:creationId xmlns:a16="http://schemas.microsoft.com/office/drawing/2014/main" id="{FF0BACA1-9D12-F394-C5CB-F4712D6716A7}"/>
              </a:ext>
            </a:extLst>
          </p:cNvPr>
          <p:cNvSpPr txBox="1">
            <a:spLocks/>
          </p:cNvSpPr>
          <p:nvPr/>
        </p:nvSpPr>
        <p:spPr>
          <a:xfrm>
            <a:off x="2490464" y="1365128"/>
            <a:ext cx="7897936" cy="4250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	    </a:t>
            </a:r>
            <a:endParaRPr lang="en-US" altLang="ko-KR" sz="1800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8D040EB4-8B2D-49E0-3748-781E9699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F8E2C3F-0398-54D9-1B52-C83B8F6FC5F9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95B0584E-8B1A-0091-C90D-B95AC37F20EE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97FFFE1-A82B-57B5-A8BD-642415ED5C3A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C3D122A-E115-7DD3-7387-573B03DAF8D0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24F312A-D4CF-A110-1EB9-AB2141E9134B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A3460A6-1253-33F2-CEF0-F4EB0FE3CF00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D797FA6-EF2D-6A0F-2A2D-0E11DE7E8FFF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2EE9708-C24F-91BB-FC92-29057EF41E9E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91359C5-5AB5-EA08-CC67-BDCB2CC52D80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F0996607-41B0-1E2E-5742-FBA073AF0600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78B338-F274-B94F-EF3E-8DF5C128B88F}"/>
              </a:ext>
            </a:extLst>
          </p:cNvPr>
          <p:cNvSpPr txBox="1"/>
          <p:nvPr/>
        </p:nvSpPr>
        <p:spPr>
          <a:xfrm>
            <a:off x="5504712" y="503013"/>
            <a:ext cx="2393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시스템 </a:t>
            </a:r>
            <a:r>
              <a:rPr lang="ko-KR" altLang="en-US" sz="2800" dirty="0" err="1">
                <a:solidFill>
                  <a:schemeClr val="bg1"/>
                </a:solidFill>
                <a:ea typeface="Black Han Sans" pitchFamily="2" charset="-127"/>
              </a:rPr>
              <a:t>아키텍쳐</a:t>
            </a:r>
            <a:endParaRPr lang="ko-KR" altLang="en-US" sz="28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CE343B-E665-AD22-FA11-3DAE1FFA4D88}"/>
              </a:ext>
            </a:extLst>
          </p:cNvPr>
          <p:cNvSpPr txBox="1"/>
          <p:nvPr/>
        </p:nvSpPr>
        <p:spPr>
          <a:xfrm>
            <a:off x="4774025" y="193965"/>
            <a:ext cx="62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3.</a:t>
            </a:r>
            <a:endParaRPr lang="ko-KR" altLang="en-US" sz="5400" dirty="0">
              <a:solidFill>
                <a:srgbClr val="8069E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123BEC47-FA08-82E6-923C-02C364156525}"/>
              </a:ext>
            </a:extLst>
          </p:cNvPr>
          <p:cNvSpPr txBox="1">
            <a:spLocks/>
          </p:cNvSpPr>
          <p:nvPr/>
        </p:nvSpPr>
        <p:spPr>
          <a:xfrm>
            <a:off x="2737023" y="3691280"/>
            <a:ext cx="8016939" cy="1475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##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구글 </a:t>
            </a:r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스트리트뷰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 </a:t>
            </a:r>
            <a:r>
              <a:rPr lang="en-US" altLang="ko-KR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api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모듈 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: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구글 </a:t>
            </a:r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스트리트뷰를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 실시간으로 불러오면서 동시에 여러가지 작업이 이뤄집니다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 </a:t>
            </a:r>
            <a:r>
              <a:rPr lang="en-US" altLang="ko-KR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multiprocessing.manager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를 통해 다른 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pipe(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함수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)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의 스위치 변수 또는 리스트를 받아 명령을 수행합니다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명령은 사진 그리고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,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아직 말씀드릴 수 없는 명령 또한 수행하게 됩니다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168" name="내용 개체 틀 2">
            <a:extLst>
              <a:ext uri="{FF2B5EF4-FFF2-40B4-BE49-F238E27FC236}">
                <a16:creationId xmlns:a16="http://schemas.microsoft.com/office/drawing/2014/main" id="{DAA54BB8-FBFA-EFE2-F029-69CDBEA8D051}"/>
              </a:ext>
            </a:extLst>
          </p:cNvPr>
          <p:cNvSpPr txBox="1">
            <a:spLocks/>
          </p:cNvSpPr>
          <p:nvPr/>
        </p:nvSpPr>
        <p:spPr>
          <a:xfrm>
            <a:off x="2737023" y="5283949"/>
            <a:ext cx="7625346" cy="3991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##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프로그램에 홈페이지와 설명서 페이지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,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그리고 기능 설명 오디오 버튼을 제공합니다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</a:t>
            </a:r>
            <a:endParaRPr lang="en-US" altLang="ko-KR" sz="1800" dirty="0">
              <a:solidFill>
                <a:schemeClr val="bg1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EF4177D-4937-E377-BE48-CE10EB4D8662}"/>
              </a:ext>
            </a:extLst>
          </p:cNvPr>
          <p:cNvSpPr txBox="1">
            <a:spLocks/>
          </p:cNvSpPr>
          <p:nvPr/>
        </p:nvSpPr>
        <p:spPr>
          <a:xfrm>
            <a:off x="1924199" y="3283313"/>
            <a:ext cx="8066853" cy="1475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update_street_view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pitchheading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Picture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sharedCanvas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262182B-B424-81AE-C4E2-7B973DCB9D34}"/>
              </a:ext>
            </a:extLst>
          </p:cNvPr>
          <p:cNvSpPr txBox="1">
            <a:spLocks/>
          </p:cNvSpPr>
          <p:nvPr/>
        </p:nvSpPr>
        <p:spPr>
          <a:xfrm>
            <a:off x="1924199" y="4851850"/>
            <a:ext cx="7869866" cy="3991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user_interface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bg1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C8627A6-5ACE-A10C-4BFF-2878CE478A80}"/>
              </a:ext>
            </a:extLst>
          </p:cNvPr>
          <p:cNvSpPr txBox="1">
            <a:spLocks/>
          </p:cNvSpPr>
          <p:nvPr/>
        </p:nvSpPr>
        <p:spPr>
          <a:xfrm>
            <a:off x="1923814" y="1929720"/>
            <a:ext cx="8066853" cy="1475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geocode_address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accent6">
                  <a:lumMod val="60000"/>
                  <a:lumOff val="40000"/>
                </a:schemeClr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20D598C-668B-3039-A342-F935BDE29C83}"/>
              </a:ext>
            </a:extLst>
          </p:cNvPr>
          <p:cNvSpPr txBox="1">
            <a:spLocks/>
          </p:cNvSpPr>
          <p:nvPr/>
        </p:nvSpPr>
        <p:spPr>
          <a:xfrm>
            <a:off x="2741482" y="2335720"/>
            <a:ext cx="5708836" cy="1475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##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구글 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geocode </a:t>
            </a:r>
            <a:r>
              <a:rPr lang="en-US" altLang="ko-KR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api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모듈 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: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음성 명령이 위치 명령어일 경우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,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해당 위치의 위도와 경도를 반환합니다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5217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6F3A1-5A65-13CF-A057-D209CF15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DE24DF-3397-1B26-261C-C33BABA781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41DDF7-F5BC-3B96-5E03-01A5ECFE7448}"/>
              </a:ext>
            </a:extLst>
          </p:cNvPr>
          <p:cNvGrpSpPr/>
          <p:nvPr/>
        </p:nvGrpSpPr>
        <p:grpSpPr>
          <a:xfrm>
            <a:off x="2153300" y="1502041"/>
            <a:ext cx="7338415" cy="3016260"/>
            <a:chOff x="761365" y="1974905"/>
            <a:chExt cx="9883374" cy="3716604"/>
          </a:xfrm>
          <a:solidFill>
            <a:srgbClr val="251569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3092F7D-34DD-7FC5-27EF-D95DAD4A0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EC423AD-4D89-B212-EEBF-BF175C0F3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5FD3D0F-C75D-D5B5-DBA0-B4F3A2CF19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E06E8602-A034-B1AF-178E-688E79295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94D65EE-D497-6771-2C55-181601635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1FAD44B3-92CE-763F-46E3-E3692EAF6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BBD8C00B-7E48-CA6D-C091-7B70608E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B29FABDA-FBEE-7BAC-3B46-FBFBDFAF1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933D2C61-8A81-56C9-88DD-F2225A53F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93223FB9-8478-F44A-E118-8C74FAC61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2031DC7-AC49-3DA3-DF44-B58208680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FB220571-E302-C66D-587B-A26D9D1C8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E4D812A-F553-2A94-C162-23DD8B9AD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598A66D-932E-79F1-A3FD-98BCD6AFE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5881208B-F8A5-BF17-44A6-FB1E2EC51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33928C78-0919-F7AE-A632-C3CB6207C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E75D734C-72FC-273A-C193-CADE17B97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4D7244F-95A2-0844-A6D8-CDDC3D885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1E2F57A-7F4A-D9F3-248B-12AA7CC3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11B71CE-E953-B0CA-1C82-FC57B627A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27C53B0-E07E-F6B9-F735-8B8184F66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CA5E7909-E4A7-E038-6BA9-71A16DC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9792345-5ED7-0E73-7E8F-AA552C09A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5B04932E-A028-44E8-E8D9-8510241DB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241DF86A-F7B6-7922-0E6A-6561EED00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8DAD9079-5C61-0614-50C1-9F1F8D4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E8A2BA4F-D626-3E72-3F4B-C40B8D61F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1737F6A6-4D94-D5C0-36FF-CC4C4B67A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F7865628-BE96-0E2E-34A1-9094D78B6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CAFAE47-C5C7-522E-FA13-3219C21B5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EFDC3D7C-30FC-D3DF-2F2D-733448074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26DAAE0D-FA10-5F7E-CF20-10745A8C7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B10DF839-FCFA-165E-9308-9DCD4F247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BBA4D17A-284D-D138-7C64-32D758452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F574B3EF-2CBA-2C49-8617-DEFF4D16C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683432FA-0047-BF33-E76F-438BD8980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49AFDA35-0C97-5DF7-BF8A-74047F9CA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FECCD60F-8DCF-E734-A128-240A269B5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649745F9-3F19-3B70-8BB6-4F02265D3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0968CC29-04FE-9A4B-985E-DF3CAA0F3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42E83CFE-2556-C0BB-DBC2-38411E157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172579E1-D3BE-EBAA-4E8E-922EDC205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E75C0450-AE01-1CEB-868B-CFF344BD4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BEFCD36A-6A48-AE93-2F7C-397E62987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687B4C3-5868-FBD6-2222-7FFD8BF6C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1B429378-365B-58F6-C032-D36B6A694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99F7D0A7-7FEA-1581-3441-8C09B8EE9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75A0ECE-4EFC-3D69-DD96-EAD15A605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9BB971A-0B6B-3089-AF5A-B0336BF3E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BF4CDDAF-4EF6-EED7-424B-86E16E75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90685013-B5F5-B8A4-EC8C-FD2A13419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3A4C228F-52B2-4F18-4232-8665036DC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F69B9535-031D-C230-5086-8ED4CF8D3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5D2542A9-FD8D-1F4F-C22F-03D43E832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9" name="Freeform 59">
              <a:extLst>
                <a:ext uri="{FF2B5EF4-FFF2-40B4-BE49-F238E27FC236}">
                  <a16:creationId xmlns:a16="http://schemas.microsoft.com/office/drawing/2014/main" id="{2360429F-C20E-10F5-146C-B252E5E96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0" name="Freeform 60">
              <a:extLst>
                <a:ext uri="{FF2B5EF4-FFF2-40B4-BE49-F238E27FC236}">
                  <a16:creationId xmlns:a16="http://schemas.microsoft.com/office/drawing/2014/main" id="{BDC326C3-C3DC-3DDF-150D-D97F634C9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1" name="Freeform 61">
              <a:extLst>
                <a:ext uri="{FF2B5EF4-FFF2-40B4-BE49-F238E27FC236}">
                  <a16:creationId xmlns:a16="http://schemas.microsoft.com/office/drawing/2014/main" id="{72D519E0-8743-A613-CDC9-1D46CAC40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2" name="Freeform 62">
              <a:extLst>
                <a:ext uri="{FF2B5EF4-FFF2-40B4-BE49-F238E27FC236}">
                  <a16:creationId xmlns:a16="http://schemas.microsoft.com/office/drawing/2014/main" id="{2189624D-E6C0-265F-B95E-546900BFA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3" name="Freeform 63">
              <a:extLst>
                <a:ext uri="{FF2B5EF4-FFF2-40B4-BE49-F238E27FC236}">
                  <a16:creationId xmlns:a16="http://schemas.microsoft.com/office/drawing/2014/main" id="{497BDB86-5961-6489-DCD4-F8E467FAA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4" name="Freeform 64">
              <a:extLst>
                <a:ext uri="{FF2B5EF4-FFF2-40B4-BE49-F238E27FC236}">
                  <a16:creationId xmlns:a16="http://schemas.microsoft.com/office/drawing/2014/main" id="{043E6770-57CA-7E81-E9BF-9ECD1F39D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5" name="Freeform 65">
              <a:extLst>
                <a:ext uri="{FF2B5EF4-FFF2-40B4-BE49-F238E27FC236}">
                  <a16:creationId xmlns:a16="http://schemas.microsoft.com/office/drawing/2014/main" id="{F5D409D7-60B4-5982-BF11-D9D7F976C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6" name="Freeform 66">
              <a:extLst>
                <a:ext uri="{FF2B5EF4-FFF2-40B4-BE49-F238E27FC236}">
                  <a16:creationId xmlns:a16="http://schemas.microsoft.com/office/drawing/2014/main" id="{AE053E4F-B682-E6A4-A0D6-F409E890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7" name="Freeform 67">
              <a:extLst>
                <a:ext uri="{FF2B5EF4-FFF2-40B4-BE49-F238E27FC236}">
                  <a16:creationId xmlns:a16="http://schemas.microsoft.com/office/drawing/2014/main" id="{E2F25EC6-6238-7F01-D543-A99F7A941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8" name="Freeform 68">
              <a:extLst>
                <a:ext uri="{FF2B5EF4-FFF2-40B4-BE49-F238E27FC236}">
                  <a16:creationId xmlns:a16="http://schemas.microsoft.com/office/drawing/2014/main" id="{23F805BC-04CF-E3CA-BAB4-9E6FB3B58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9" name="Freeform 69">
              <a:extLst>
                <a:ext uri="{FF2B5EF4-FFF2-40B4-BE49-F238E27FC236}">
                  <a16:creationId xmlns:a16="http://schemas.microsoft.com/office/drawing/2014/main" id="{1DD1873F-86FF-CEB4-6BAC-EF58FD78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0" name="Freeform 70">
              <a:extLst>
                <a:ext uri="{FF2B5EF4-FFF2-40B4-BE49-F238E27FC236}">
                  <a16:creationId xmlns:a16="http://schemas.microsoft.com/office/drawing/2014/main" id="{CFF1CE21-3F07-E038-1635-3CCFCFFC9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1" name="Freeform 71">
              <a:extLst>
                <a:ext uri="{FF2B5EF4-FFF2-40B4-BE49-F238E27FC236}">
                  <a16:creationId xmlns:a16="http://schemas.microsoft.com/office/drawing/2014/main" id="{FC3ABFE8-DE29-B325-F7ED-86D2D0756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2" name="Freeform 72">
              <a:extLst>
                <a:ext uri="{FF2B5EF4-FFF2-40B4-BE49-F238E27FC236}">
                  <a16:creationId xmlns:a16="http://schemas.microsoft.com/office/drawing/2014/main" id="{3F333A4E-4F03-17DE-02DB-C2E15A5EE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3" name="Freeform 73">
              <a:extLst>
                <a:ext uri="{FF2B5EF4-FFF2-40B4-BE49-F238E27FC236}">
                  <a16:creationId xmlns:a16="http://schemas.microsoft.com/office/drawing/2014/main" id="{3799D90C-36A7-1889-AF13-A081BC806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4" name="Freeform 74">
              <a:extLst>
                <a:ext uri="{FF2B5EF4-FFF2-40B4-BE49-F238E27FC236}">
                  <a16:creationId xmlns:a16="http://schemas.microsoft.com/office/drawing/2014/main" id="{0DACD0CD-599D-2721-67D1-04DF4D82A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5" name="Freeform 75">
              <a:extLst>
                <a:ext uri="{FF2B5EF4-FFF2-40B4-BE49-F238E27FC236}">
                  <a16:creationId xmlns:a16="http://schemas.microsoft.com/office/drawing/2014/main" id="{B34E1F45-4CAE-80AF-CA8B-0657AE89B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6" name="Freeform 76">
              <a:extLst>
                <a:ext uri="{FF2B5EF4-FFF2-40B4-BE49-F238E27FC236}">
                  <a16:creationId xmlns:a16="http://schemas.microsoft.com/office/drawing/2014/main" id="{A98C9B7F-FACA-34A7-2BE6-E1B8D6C59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7" name="Freeform 77">
              <a:extLst>
                <a:ext uri="{FF2B5EF4-FFF2-40B4-BE49-F238E27FC236}">
                  <a16:creationId xmlns:a16="http://schemas.microsoft.com/office/drawing/2014/main" id="{E38590B0-B55F-A689-04A0-6924895B4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8" name="Freeform 78">
              <a:extLst>
                <a:ext uri="{FF2B5EF4-FFF2-40B4-BE49-F238E27FC236}">
                  <a16:creationId xmlns:a16="http://schemas.microsoft.com/office/drawing/2014/main" id="{B49CCD5C-4F35-FC6B-5563-4644C3D33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9" name="Freeform 79">
              <a:extLst>
                <a:ext uri="{FF2B5EF4-FFF2-40B4-BE49-F238E27FC236}">
                  <a16:creationId xmlns:a16="http://schemas.microsoft.com/office/drawing/2014/main" id="{9E5FD01B-547C-B31C-CF74-C9578C40F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0" name="Freeform 80">
              <a:extLst>
                <a:ext uri="{FF2B5EF4-FFF2-40B4-BE49-F238E27FC236}">
                  <a16:creationId xmlns:a16="http://schemas.microsoft.com/office/drawing/2014/main" id="{367AE9A4-51C5-01BF-70F2-77F3A1503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1" name="Freeform 81">
              <a:extLst>
                <a:ext uri="{FF2B5EF4-FFF2-40B4-BE49-F238E27FC236}">
                  <a16:creationId xmlns:a16="http://schemas.microsoft.com/office/drawing/2014/main" id="{DBCAFF1E-8543-5A45-63A8-956C8AAFD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2" name="Freeform 82">
              <a:extLst>
                <a:ext uri="{FF2B5EF4-FFF2-40B4-BE49-F238E27FC236}">
                  <a16:creationId xmlns:a16="http://schemas.microsoft.com/office/drawing/2014/main" id="{8848CB54-E22B-BA31-3A7F-7F3638D61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3" name="Freeform 83">
              <a:extLst>
                <a:ext uri="{FF2B5EF4-FFF2-40B4-BE49-F238E27FC236}">
                  <a16:creationId xmlns:a16="http://schemas.microsoft.com/office/drawing/2014/main" id="{91C3DC13-F0F7-9F37-1C6C-BA58D0F27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4" name="Freeform 84">
              <a:extLst>
                <a:ext uri="{FF2B5EF4-FFF2-40B4-BE49-F238E27FC236}">
                  <a16:creationId xmlns:a16="http://schemas.microsoft.com/office/drawing/2014/main" id="{729587E6-B453-675B-DE8C-E2F48D8A1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5" name="Freeform 85">
              <a:extLst>
                <a:ext uri="{FF2B5EF4-FFF2-40B4-BE49-F238E27FC236}">
                  <a16:creationId xmlns:a16="http://schemas.microsoft.com/office/drawing/2014/main" id="{FBE19DBC-0C56-9612-1EBF-0E6856798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6" name="Freeform 86">
              <a:extLst>
                <a:ext uri="{FF2B5EF4-FFF2-40B4-BE49-F238E27FC236}">
                  <a16:creationId xmlns:a16="http://schemas.microsoft.com/office/drawing/2014/main" id="{08959876-9199-62E8-AD9D-6FAEA970B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7" name="Freeform 87">
              <a:extLst>
                <a:ext uri="{FF2B5EF4-FFF2-40B4-BE49-F238E27FC236}">
                  <a16:creationId xmlns:a16="http://schemas.microsoft.com/office/drawing/2014/main" id="{7479C927-5CD3-145D-F742-2AB6828D0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8" name="Freeform 88">
              <a:extLst>
                <a:ext uri="{FF2B5EF4-FFF2-40B4-BE49-F238E27FC236}">
                  <a16:creationId xmlns:a16="http://schemas.microsoft.com/office/drawing/2014/main" id="{58FA70E6-06BC-49D0-261D-5F953D815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9" name="Freeform 89">
              <a:extLst>
                <a:ext uri="{FF2B5EF4-FFF2-40B4-BE49-F238E27FC236}">
                  <a16:creationId xmlns:a16="http://schemas.microsoft.com/office/drawing/2014/main" id="{400E609D-787B-C091-DCA2-9A06587D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0" name="Freeform 90">
              <a:extLst>
                <a:ext uri="{FF2B5EF4-FFF2-40B4-BE49-F238E27FC236}">
                  <a16:creationId xmlns:a16="http://schemas.microsoft.com/office/drawing/2014/main" id="{8B5F88C5-B3AF-2FF3-081C-6ABFA43EF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1" name="Freeform 91">
              <a:extLst>
                <a:ext uri="{FF2B5EF4-FFF2-40B4-BE49-F238E27FC236}">
                  <a16:creationId xmlns:a16="http://schemas.microsoft.com/office/drawing/2014/main" id="{4B7B89FF-F6B8-F71C-E83E-4F88B623C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2" name="Freeform 92">
              <a:extLst>
                <a:ext uri="{FF2B5EF4-FFF2-40B4-BE49-F238E27FC236}">
                  <a16:creationId xmlns:a16="http://schemas.microsoft.com/office/drawing/2014/main" id="{84666E54-75C5-F858-C97F-A0318737F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3" name="Freeform 93">
              <a:extLst>
                <a:ext uri="{FF2B5EF4-FFF2-40B4-BE49-F238E27FC236}">
                  <a16:creationId xmlns:a16="http://schemas.microsoft.com/office/drawing/2014/main" id="{32930ADE-6C47-BF03-6637-40752BB61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4" name="Freeform 94">
              <a:extLst>
                <a:ext uri="{FF2B5EF4-FFF2-40B4-BE49-F238E27FC236}">
                  <a16:creationId xmlns:a16="http://schemas.microsoft.com/office/drawing/2014/main" id="{3142CDBF-9B2C-28A8-2D2B-96E9B6CC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5" name="Freeform 95">
              <a:extLst>
                <a:ext uri="{FF2B5EF4-FFF2-40B4-BE49-F238E27FC236}">
                  <a16:creationId xmlns:a16="http://schemas.microsoft.com/office/drawing/2014/main" id="{88C0A5E0-7BAF-3408-8DD4-3A15A0A14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7" name="Freeform 96">
              <a:extLst>
                <a:ext uri="{FF2B5EF4-FFF2-40B4-BE49-F238E27FC236}">
                  <a16:creationId xmlns:a16="http://schemas.microsoft.com/office/drawing/2014/main" id="{D058164E-3782-A931-11F3-D1BB38DEE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8" name="Freeform 97">
              <a:extLst>
                <a:ext uri="{FF2B5EF4-FFF2-40B4-BE49-F238E27FC236}">
                  <a16:creationId xmlns:a16="http://schemas.microsoft.com/office/drawing/2014/main" id="{46C14517-E187-55B2-CE9F-407FA6F0C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69" name="Freeform 98">
              <a:extLst>
                <a:ext uri="{FF2B5EF4-FFF2-40B4-BE49-F238E27FC236}">
                  <a16:creationId xmlns:a16="http://schemas.microsoft.com/office/drawing/2014/main" id="{309DB46A-1727-CA53-20CC-EE826C9E6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4" name="Freeform 99">
              <a:extLst>
                <a:ext uri="{FF2B5EF4-FFF2-40B4-BE49-F238E27FC236}">
                  <a16:creationId xmlns:a16="http://schemas.microsoft.com/office/drawing/2014/main" id="{6762D2BF-BB35-7556-CF62-93663EAFE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5" name="Freeform 100">
              <a:extLst>
                <a:ext uri="{FF2B5EF4-FFF2-40B4-BE49-F238E27FC236}">
                  <a16:creationId xmlns:a16="http://schemas.microsoft.com/office/drawing/2014/main" id="{10DA7FBE-56F5-38CB-C218-D725B9470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6" name="Freeform 101">
              <a:extLst>
                <a:ext uri="{FF2B5EF4-FFF2-40B4-BE49-F238E27FC236}">
                  <a16:creationId xmlns:a16="http://schemas.microsoft.com/office/drawing/2014/main" id="{242F406D-6D76-2933-DDAB-A7194292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7" name="Freeform 102">
              <a:extLst>
                <a:ext uri="{FF2B5EF4-FFF2-40B4-BE49-F238E27FC236}">
                  <a16:creationId xmlns:a16="http://schemas.microsoft.com/office/drawing/2014/main" id="{04F121A1-2371-C59E-8B7C-C6FE8EA0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0" name="Freeform 103">
              <a:extLst>
                <a:ext uri="{FF2B5EF4-FFF2-40B4-BE49-F238E27FC236}">
                  <a16:creationId xmlns:a16="http://schemas.microsoft.com/office/drawing/2014/main" id="{1F90BC0E-04B4-3B29-8411-0CD99DEAC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1" name="Freeform 104">
              <a:extLst>
                <a:ext uri="{FF2B5EF4-FFF2-40B4-BE49-F238E27FC236}">
                  <a16:creationId xmlns:a16="http://schemas.microsoft.com/office/drawing/2014/main" id="{AA853E5B-035A-4D76-0E4D-45084CED1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2" name="Freeform 105">
              <a:extLst>
                <a:ext uri="{FF2B5EF4-FFF2-40B4-BE49-F238E27FC236}">
                  <a16:creationId xmlns:a16="http://schemas.microsoft.com/office/drawing/2014/main" id="{8599EF3A-7B34-69C1-E12B-FEB3FED4F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3" name="Freeform 106">
              <a:extLst>
                <a:ext uri="{FF2B5EF4-FFF2-40B4-BE49-F238E27FC236}">
                  <a16:creationId xmlns:a16="http://schemas.microsoft.com/office/drawing/2014/main" id="{FEF0D068-0512-9C44-9075-7DCE9837F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4" name="Freeform 107">
              <a:extLst>
                <a:ext uri="{FF2B5EF4-FFF2-40B4-BE49-F238E27FC236}">
                  <a16:creationId xmlns:a16="http://schemas.microsoft.com/office/drawing/2014/main" id="{DB63916B-8C9C-8A5A-0E34-9AD219F3F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5" name="Freeform 108">
              <a:extLst>
                <a:ext uri="{FF2B5EF4-FFF2-40B4-BE49-F238E27FC236}">
                  <a16:creationId xmlns:a16="http://schemas.microsoft.com/office/drawing/2014/main" id="{B970CA78-CD06-E759-2811-59C4E950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6" name="Freeform 109">
              <a:extLst>
                <a:ext uri="{FF2B5EF4-FFF2-40B4-BE49-F238E27FC236}">
                  <a16:creationId xmlns:a16="http://schemas.microsoft.com/office/drawing/2014/main" id="{29175FAF-F183-84DB-4FEC-E87BA9FB5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7" name="Freeform 110">
              <a:extLst>
                <a:ext uri="{FF2B5EF4-FFF2-40B4-BE49-F238E27FC236}">
                  <a16:creationId xmlns:a16="http://schemas.microsoft.com/office/drawing/2014/main" id="{A363FFA9-CC6B-B13E-BF37-E7990E640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8" name="Freeform 111">
              <a:extLst>
                <a:ext uri="{FF2B5EF4-FFF2-40B4-BE49-F238E27FC236}">
                  <a16:creationId xmlns:a16="http://schemas.microsoft.com/office/drawing/2014/main" id="{48223ADA-9252-5E52-A64A-176710A06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9" name="Freeform 112">
              <a:extLst>
                <a:ext uri="{FF2B5EF4-FFF2-40B4-BE49-F238E27FC236}">
                  <a16:creationId xmlns:a16="http://schemas.microsoft.com/office/drawing/2014/main" id="{37113D5E-32F5-6BAC-6E31-7CAC5AA23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0" name="Freeform 113">
              <a:extLst>
                <a:ext uri="{FF2B5EF4-FFF2-40B4-BE49-F238E27FC236}">
                  <a16:creationId xmlns:a16="http://schemas.microsoft.com/office/drawing/2014/main" id="{D9015FEC-8B30-8B92-006C-DA3D3C8EF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1" name="Freeform 114">
              <a:extLst>
                <a:ext uri="{FF2B5EF4-FFF2-40B4-BE49-F238E27FC236}">
                  <a16:creationId xmlns:a16="http://schemas.microsoft.com/office/drawing/2014/main" id="{CE6719A9-0EE8-D00D-3F41-EC6216253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6" name="Freeform 115">
              <a:extLst>
                <a:ext uri="{FF2B5EF4-FFF2-40B4-BE49-F238E27FC236}">
                  <a16:creationId xmlns:a16="http://schemas.microsoft.com/office/drawing/2014/main" id="{CCD8E76C-3C5A-A9C3-7891-2F1A32B17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7" name="Freeform 116">
              <a:extLst>
                <a:ext uri="{FF2B5EF4-FFF2-40B4-BE49-F238E27FC236}">
                  <a16:creationId xmlns:a16="http://schemas.microsoft.com/office/drawing/2014/main" id="{29491D82-62D0-6803-0997-32A7E073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8" name="Freeform 117">
              <a:extLst>
                <a:ext uri="{FF2B5EF4-FFF2-40B4-BE49-F238E27FC236}">
                  <a16:creationId xmlns:a16="http://schemas.microsoft.com/office/drawing/2014/main" id="{82947424-CA66-2AFE-DC09-65259EF9C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9" name="Freeform 118">
              <a:extLst>
                <a:ext uri="{FF2B5EF4-FFF2-40B4-BE49-F238E27FC236}">
                  <a16:creationId xmlns:a16="http://schemas.microsoft.com/office/drawing/2014/main" id="{368AB81D-BC62-34ED-9AE1-55DB846A0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0" name="Freeform 119">
              <a:extLst>
                <a:ext uri="{FF2B5EF4-FFF2-40B4-BE49-F238E27FC236}">
                  <a16:creationId xmlns:a16="http://schemas.microsoft.com/office/drawing/2014/main" id="{53717553-2930-A1E5-3798-1CFC52FC4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1" name="Freeform 120">
              <a:extLst>
                <a:ext uri="{FF2B5EF4-FFF2-40B4-BE49-F238E27FC236}">
                  <a16:creationId xmlns:a16="http://schemas.microsoft.com/office/drawing/2014/main" id="{0D33BCEC-CC94-4977-D717-B6DFA05F3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2" name="Freeform 121">
              <a:extLst>
                <a:ext uri="{FF2B5EF4-FFF2-40B4-BE49-F238E27FC236}">
                  <a16:creationId xmlns:a16="http://schemas.microsoft.com/office/drawing/2014/main" id="{84AA3850-EB27-FACA-ABC0-9F99A1E84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3" name="Freeform 122">
              <a:extLst>
                <a:ext uri="{FF2B5EF4-FFF2-40B4-BE49-F238E27FC236}">
                  <a16:creationId xmlns:a16="http://schemas.microsoft.com/office/drawing/2014/main" id="{0A7CDF79-3926-87DD-DC5A-E8C59D32E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4" name="Freeform 123">
              <a:extLst>
                <a:ext uri="{FF2B5EF4-FFF2-40B4-BE49-F238E27FC236}">
                  <a16:creationId xmlns:a16="http://schemas.microsoft.com/office/drawing/2014/main" id="{4B37EE11-7C10-AC07-F9BC-585E143C3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5" name="Freeform 124">
              <a:extLst>
                <a:ext uri="{FF2B5EF4-FFF2-40B4-BE49-F238E27FC236}">
                  <a16:creationId xmlns:a16="http://schemas.microsoft.com/office/drawing/2014/main" id="{2791DBF1-322F-71EF-C2D4-A04009D1F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6" name="Freeform 125">
              <a:extLst>
                <a:ext uri="{FF2B5EF4-FFF2-40B4-BE49-F238E27FC236}">
                  <a16:creationId xmlns:a16="http://schemas.microsoft.com/office/drawing/2014/main" id="{8BB51365-6EF8-A7BA-D97B-32B650EF7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7" name="Freeform 126">
              <a:extLst>
                <a:ext uri="{FF2B5EF4-FFF2-40B4-BE49-F238E27FC236}">
                  <a16:creationId xmlns:a16="http://schemas.microsoft.com/office/drawing/2014/main" id="{84169CE5-234B-01AE-95B5-D0A40EAE1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8" name="Freeform 127">
              <a:extLst>
                <a:ext uri="{FF2B5EF4-FFF2-40B4-BE49-F238E27FC236}">
                  <a16:creationId xmlns:a16="http://schemas.microsoft.com/office/drawing/2014/main" id="{A091745C-5F5E-0DF3-43B3-FB44C6FEC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9" name="Freeform 128">
              <a:extLst>
                <a:ext uri="{FF2B5EF4-FFF2-40B4-BE49-F238E27FC236}">
                  <a16:creationId xmlns:a16="http://schemas.microsoft.com/office/drawing/2014/main" id="{EBEBCF58-C450-1977-2B32-1DBA5DF1E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10" name="Freeform 129">
              <a:extLst>
                <a:ext uri="{FF2B5EF4-FFF2-40B4-BE49-F238E27FC236}">
                  <a16:creationId xmlns:a16="http://schemas.microsoft.com/office/drawing/2014/main" id="{DFF629E2-5CF5-9444-F4B5-70C5BADA8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AC66BC9B-9345-48E9-4EBC-13E06B526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F361242F-328C-7C16-D644-173E94E01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AC1B11F4-A185-861B-E9AD-0B5EC05A7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4" name="Freeform 133">
              <a:extLst>
                <a:ext uri="{FF2B5EF4-FFF2-40B4-BE49-F238E27FC236}">
                  <a16:creationId xmlns:a16="http://schemas.microsoft.com/office/drawing/2014/main" id="{FFA51E19-41A2-FB65-F971-329CD965E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5" name="Freeform 134">
              <a:extLst>
                <a:ext uri="{FF2B5EF4-FFF2-40B4-BE49-F238E27FC236}">
                  <a16:creationId xmlns:a16="http://schemas.microsoft.com/office/drawing/2014/main" id="{E888B323-E553-DB0E-7178-690D47746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6" name="Freeform 135">
              <a:extLst>
                <a:ext uri="{FF2B5EF4-FFF2-40B4-BE49-F238E27FC236}">
                  <a16:creationId xmlns:a16="http://schemas.microsoft.com/office/drawing/2014/main" id="{36CC07B7-08DC-6316-6146-D730CA5F2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D91F2172-D2B3-D689-AE48-E0AF56EB7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8" name="Freeform 137">
              <a:extLst>
                <a:ext uri="{FF2B5EF4-FFF2-40B4-BE49-F238E27FC236}">
                  <a16:creationId xmlns:a16="http://schemas.microsoft.com/office/drawing/2014/main" id="{7D552866-5D9D-8942-D1A1-0122BCE64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9" name="Freeform 138">
              <a:extLst>
                <a:ext uri="{FF2B5EF4-FFF2-40B4-BE49-F238E27FC236}">
                  <a16:creationId xmlns:a16="http://schemas.microsoft.com/office/drawing/2014/main" id="{9248DF40-F326-7DB6-FE4D-551C695AA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0" name="Freeform 139">
              <a:extLst>
                <a:ext uri="{FF2B5EF4-FFF2-40B4-BE49-F238E27FC236}">
                  <a16:creationId xmlns:a16="http://schemas.microsoft.com/office/drawing/2014/main" id="{34C4E07B-DFCF-BAAD-392E-0FE4CE310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1" name="Freeform 140">
              <a:extLst>
                <a:ext uri="{FF2B5EF4-FFF2-40B4-BE49-F238E27FC236}">
                  <a16:creationId xmlns:a16="http://schemas.microsoft.com/office/drawing/2014/main" id="{047343DB-5BB9-0C87-FB8A-306A9E292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2" name="Freeform 141">
              <a:extLst>
                <a:ext uri="{FF2B5EF4-FFF2-40B4-BE49-F238E27FC236}">
                  <a16:creationId xmlns:a16="http://schemas.microsoft.com/office/drawing/2014/main" id="{E4D2B1A0-21E8-FA0B-AD6D-D1D152C2B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3" name="Freeform 142">
              <a:extLst>
                <a:ext uri="{FF2B5EF4-FFF2-40B4-BE49-F238E27FC236}">
                  <a16:creationId xmlns:a16="http://schemas.microsoft.com/office/drawing/2014/main" id="{6EB1FC62-40BC-3543-561F-C9C2FD95A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4" name="Freeform 143">
              <a:extLst>
                <a:ext uri="{FF2B5EF4-FFF2-40B4-BE49-F238E27FC236}">
                  <a16:creationId xmlns:a16="http://schemas.microsoft.com/office/drawing/2014/main" id="{115D854C-1CEE-0C55-310D-3C73D14F7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25" name="Freeform 144">
              <a:extLst>
                <a:ext uri="{FF2B5EF4-FFF2-40B4-BE49-F238E27FC236}">
                  <a16:creationId xmlns:a16="http://schemas.microsoft.com/office/drawing/2014/main" id="{1B9A7D33-D7AB-ED8F-9402-2EC8A779D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6" name="Freeform 145">
              <a:extLst>
                <a:ext uri="{FF2B5EF4-FFF2-40B4-BE49-F238E27FC236}">
                  <a16:creationId xmlns:a16="http://schemas.microsoft.com/office/drawing/2014/main" id="{05A93E4D-9969-71B5-523D-04169933C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7" name="Freeform 146">
              <a:extLst>
                <a:ext uri="{FF2B5EF4-FFF2-40B4-BE49-F238E27FC236}">
                  <a16:creationId xmlns:a16="http://schemas.microsoft.com/office/drawing/2014/main" id="{41017931-A325-743F-8E16-5A11D7E9C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8" name="Freeform 147">
              <a:extLst>
                <a:ext uri="{FF2B5EF4-FFF2-40B4-BE49-F238E27FC236}">
                  <a16:creationId xmlns:a16="http://schemas.microsoft.com/office/drawing/2014/main" id="{B0653099-43F7-BDBB-2531-45EC66E28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9" name="Rectangle 158">
              <a:extLst>
                <a:ext uri="{FF2B5EF4-FFF2-40B4-BE49-F238E27FC236}">
                  <a16:creationId xmlns:a16="http://schemas.microsoft.com/office/drawing/2014/main" id="{FE3FFF89-D969-52A4-41F6-D292D0358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0" name="Freeform 159">
              <a:extLst>
                <a:ext uri="{FF2B5EF4-FFF2-40B4-BE49-F238E27FC236}">
                  <a16:creationId xmlns:a16="http://schemas.microsoft.com/office/drawing/2014/main" id="{3C55273E-6E50-302A-CA6D-4ED99EE17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4190E385-E3BF-4EB0-8B84-DB8B57650091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ED8DF7-F578-F02A-FA8D-82063632ECBB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A4680450-F895-75A3-2F21-848CF2A1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BCEC08D-42EC-FD66-A585-CB6385A1B06D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19328F16-FE77-A1C7-B0F5-7361E2A8E23D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5736EC1-8AFA-37FE-2372-E0D96F4F692E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3D30627E-418A-702A-AC5B-E0A9B0397FF1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050A121-1EE0-42E4-D7CE-604A5DA03A99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71CDCC5-BE3F-F8EB-BF51-E273E789F035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0B9F250-E8A1-8C27-2BAD-E4D5BA61BAF5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BB5894-018B-57E8-EBCA-26147A62A306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F215BFA-9717-8FD2-C37B-44D468023814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D0ED67AF-F315-B904-6A4D-114CDEB6CC82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929B17-48AC-A4BE-E90B-FF66A88F8009}"/>
              </a:ext>
            </a:extLst>
          </p:cNvPr>
          <p:cNvSpPr txBox="1"/>
          <p:nvPr/>
        </p:nvSpPr>
        <p:spPr>
          <a:xfrm>
            <a:off x="5009823" y="2919062"/>
            <a:ext cx="3236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프로그램 동작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94BA67-07FF-7272-EC96-80B04406B135}"/>
              </a:ext>
            </a:extLst>
          </p:cNvPr>
          <p:cNvSpPr txBox="1"/>
          <p:nvPr/>
        </p:nvSpPr>
        <p:spPr>
          <a:xfrm>
            <a:off x="4251427" y="2829828"/>
            <a:ext cx="62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2.</a:t>
            </a:r>
            <a:endParaRPr lang="ko-KR" altLang="en-US" sz="5400" dirty="0">
              <a:solidFill>
                <a:srgbClr val="8069E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89822D62-1D90-F150-B2F7-2308C0686CE8}"/>
              </a:ext>
            </a:extLst>
          </p:cNvPr>
          <p:cNvGrpSpPr/>
          <p:nvPr/>
        </p:nvGrpSpPr>
        <p:grpSpPr>
          <a:xfrm>
            <a:off x="7653058" y="2433117"/>
            <a:ext cx="463560" cy="463560"/>
            <a:chOff x="6344269" y="4936916"/>
            <a:chExt cx="648072" cy="648072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71AE5FCC-4876-964C-BC16-1EDBD0C5F7C5}"/>
                </a:ext>
              </a:extLst>
            </p:cNvPr>
            <p:cNvSpPr/>
            <p:nvPr/>
          </p:nvSpPr>
          <p:spPr>
            <a:xfrm rot="5400000">
              <a:off x="6344269" y="51727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AA2412F5-62CE-578B-19F7-EB0B88F30A19}"/>
                </a:ext>
              </a:extLst>
            </p:cNvPr>
            <p:cNvSpPr/>
            <p:nvPr/>
          </p:nvSpPr>
          <p:spPr>
            <a:xfrm>
              <a:off x="6344269" y="51914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2328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BB39C-4F94-046F-7E4E-059043B9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5ABC51-273B-EB93-815F-942EEE9D03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28FDE3-1C56-27FD-D712-6C1D63DC853A}"/>
              </a:ext>
            </a:extLst>
          </p:cNvPr>
          <p:cNvGrpSpPr/>
          <p:nvPr/>
        </p:nvGrpSpPr>
        <p:grpSpPr>
          <a:xfrm>
            <a:off x="2153300" y="1502041"/>
            <a:ext cx="7338415" cy="3016260"/>
            <a:chOff x="761365" y="1974905"/>
            <a:chExt cx="9883374" cy="3716604"/>
          </a:xfrm>
          <a:solidFill>
            <a:srgbClr val="251569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D7AA464-7B8E-3FC2-2253-87479B252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866A356-F3E6-09CF-1C24-93525D54D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F234732-0DF8-397D-87E6-2744CD8DD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679A548F-9C9E-5370-B1A3-5BE004CE1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C17FBA6-503E-62E4-E5CE-BE2E74C87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B71F2746-3B09-81A9-C139-64019C1CE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75263F27-84F4-26B0-9546-E273FFABE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F6F96557-9DAC-5C71-6C49-766F947F4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41607F8A-03B4-1CE5-09B2-B71B9FEF9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F0638283-E015-1735-D824-B7DEB1558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736CB596-A117-104D-401E-0EEAE42FC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3819B9E5-0B2C-5C06-B57F-0854E7E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4469374C-E961-6AC1-25BE-E4CCF8811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9ACF030-E03A-18D0-127A-125394CB7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A01C78B8-D0CA-B7DA-2AAC-611E8C784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BD5E65E8-2F1F-CE6B-1C25-B7E15B9AC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F91CBEA-941F-1E09-85D2-17F15EB19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ED0DB912-E34E-0718-C755-39E4E3DF2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926EC67-CE4F-1596-22CB-8B919C5D3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C5B09F0-DBEF-F442-463A-E6115634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5399A43-8F6C-F0A6-8ED4-83C6CE2D3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1FA304C-7183-1C34-0C81-520E98F1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82C939CE-0D75-5327-D663-99A5CCB01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EC4D251C-054C-C34C-03EF-A39232B1C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E3A6C82-63E0-F0EE-F3C0-31C52696C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7D3E287E-491F-9C86-5182-ED673C73B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41B2107-70DF-EF9D-9284-C40BC687D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FA228F6-D6F6-B726-D2D4-B48132790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072D8F08-3B12-D67E-994B-66107DE92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7FD05CA-BC92-8F3F-DE8B-E06ACF0A5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D196ED2-35D4-2F97-24F1-E8F451E17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8EA3252B-9BB9-657F-347C-87E4732BA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2534F80-EAE1-4825-B5A8-522D86573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A393AFFE-AAAF-1E87-7A4F-8548F7F65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4101F4BD-7350-2BBC-C7A7-A823487F0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45CC8958-5CA1-F3D0-2263-D12A5FD7C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45320FB7-FDD1-9BCE-11D6-266511B32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78265B5-1032-A60F-73BE-663947B47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E14725EE-B576-1741-C082-02AE98F0A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D58A0B9B-25EB-6168-295F-FCCA13E77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D022A7EB-CBFB-356A-C067-4DDFEC460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680504FC-8CFD-C624-6922-97198151B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EACECBFE-7B71-088F-7414-C4AB79C45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32EE422E-BCCB-0769-AA6D-393EF670D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AB98A24-8925-DF13-BFE5-EEB71B30A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7DB013F-1931-677B-8AF0-A76BB1C25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F6AC399D-467B-0EAC-FA27-A3DEB6E6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B768B9-3A15-8802-E6FD-87C1D6563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883B6D9-56EF-A4EA-F8CB-433486B66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295EAB7E-DC8A-CA29-F626-839E43F31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675E33FA-F778-027B-21EE-127D9CD48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A5566A37-4FC0-6F63-C381-2D9D6B21A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32F5CB99-89ED-8E3B-2F59-947CB25E4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B98CE5F4-426F-2896-75C1-FB29BC1A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9" name="Freeform 59">
              <a:extLst>
                <a:ext uri="{FF2B5EF4-FFF2-40B4-BE49-F238E27FC236}">
                  <a16:creationId xmlns:a16="http://schemas.microsoft.com/office/drawing/2014/main" id="{324FE52B-9B90-736B-1927-64EA43EB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0" name="Freeform 60">
              <a:extLst>
                <a:ext uri="{FF2B5EF4-FFF2-40B4-BE49-F238E27FC236}">
                  <a16:creationId xmlns:a16="http://schemas.microsoft.com/office/drawing/2014/main" id="{9F9AB72A-AE09-B08C-720B-DBA172AF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1" name="Freeform 61">
              <a:extLst>
                <a:ext uri="{FF2B5EF4-FFF2-40B4-BE49-F238E27FC236}">
                  <a16:creationId xmlns:a16="http://schemas.microsoft.com/office/drawing/2014/main" id="{621DA784-F359-5FA1-5715-5D9B13FD3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2" name="Freeform 62">
              <a:extLst>
                <a:ext uri="{FF2B5EF4-FFF2-40B4-BE49-F238E27FC236}">
                  <a16:creationId xmlns:a16="http://schemas.microsoft.com/office/drawing/2014/main" id="{64A6DC63-CD49-0366-26EB-700170BA0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3" name="Freeform 63">
              <a:extLst>
                <a:ext uri="{FF2B5EF4-FFF2-40B4-BE49-F238E27FC236}">
                  <a16:creationId xmlns:a16="http://schemas.microsoft.com/office/drawing/2014/main" id="{70C602DC-ABA2-1DBB-AAB6-C1A72DE37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4" name="Freeform 64">
              <a:extLst>
                <a:ext uri="{FF2B5EF4-FFF2-40B4-BE49-F238E27FC236}">
                  <a16:creationId xmlns:a16="http://schemas.microsoft.com/office/drawing/2014/main" id="{31E1E102-7191-5437-D4C2-49CEA680C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5" name="Freeform 65">
              <a:extLst>
                <a:ext uri="{FF2B5EF4-FFF2-40B4-BE49-F238E27FC236}">
                  <a16:creationId xmlns:a16="http://schemas.microsoft.com/office/drawing/2014/main" id="{09DB9164-1100-4014-D5E3-7C651290B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6" name="Freeform 66">
              <a:extLst>
                <a:ext uri="{FF2B5EF4-FFF2-40B4-BE49-F238E27FC236}">
                  <a16:creationId xmlns:a16="http://schemas.microsoft.com/office/drawing/2014/main" id="{0D874440-9F9B-E744-573C-7C7AFD86A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7" name="Freeform 67">
              <a:extLst>
                <a:ext uri="{FF2B5EF4-FFF2-40B4-BE49-F238E27FC236}">
                  <a16:creationId xmlns:a16="http://schemas.microsoft.com/office/drawing/2014/main" id="{8CC15534-7EAA-5418-B0B5-A3469B667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8" name="Freeform 68">
              <a:extLst>
                <a:ext uri="{FF2B5EF4-FFF2-40B4-BE49-F238E27FC236}">
                  <a16:creationId xmlns:a16="http://schemas.microsoft.com/office/drawing/2014/main" id="{DE6FBAF2-3643-FA84-B95D-852031109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9" name="Freeform 69">
              <a:extLst>
                <a:ext uri="{FF2B5EF4-FFF2-40B4-BE49-F238E27FC236}">
                  <a16:creationId xmlns:a16="http://schemas.microsoft.com/office/drawing/2014/main" id="{C822BB8F-8C12-C21E-D353-48677D4F2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0" name="Freeform 70">
              <a:extLst>
                <a:ext uri="{FF2B5EF4-FFF2-40B4-BE49-F238E27FC236}">
                  <a16:creationId xmlns:a16="http://schemas.microsoft.com/office/drawing/2014/main" id="{469E09DF-928E-53A1-B407-7D109F52E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1" name="Freeform 71">
              <a:extLst>
                <a:ext uri="{FF2B5EF4-FFF2-40B4-BE49-F238E27FC236}">
                  <a16:creationId xmlns:a16="http://schemas.microsoft.com/office/drawing/2014/main" id="{2EEC13C1-CA9B-CE7C-0703-9DB0BCDB1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2" name="Freeform 72">
              <a:extLst>
                <a:ext uri="{FF2B5EF4-FFF2-40B4-BE49-F238E27FC236}">
                  <a16:creationId xmlns:a16="http://schemas.microsoft.com/office/drawing/2014/main" id="{AAF42830-4E77-B1A9-14B4-8B8A70102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3" name="Freeform 73">
              <a:extLst>
                <a:ext uri="{FF2B5EF4-FFF2-40B4-BE49-F238E27FC236}">
                  <a16:creationId xmlns:a16="http://schemas.microsoft.com/office/drawing/2014/main" id="{1E6E9317-AB1C-EA5B-43D2-EB33A127F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4" name="Freeform 74">
              <a:extLst>
                <a:ext uri="{FF2B5EF4-FFF2-40B4-BE49-F238E27FC236}">
                  <a16:creationId xmlns:a16="http://schemas.microsoft.com/office/drawing/2014/main" id="{EEBBEFB8-5828-25CD-F06D-5C4D01BE9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5" name="Freeform 75">
              <a:extLst>
                <a:ext uri="{FF2B5EF4-FFF2-40B4-BE49-F238E27FC236}">
                  <a16:creationId xmlns:a16="http://schemas.microsoft.com/office/drawing/2014/main" id="{39995CD8-DF27-0C81-3E7D-846BC65DE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6" name="Freeform 76">
              <a:extLst>
                <a:ext uri="{FF2B5EF4-FFF2-40B4-BE49-F238E27FC236}">
                  <a16:creationId xmlns:a16="http://schemas.microsoft.com/office/drawing/2014/main" id="{AC89F542-A14F-751D-1087-3EEDC2667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7" name="Freeform 77">
              <a:extLst>
                <a:ext uri="{FF2B5EF4-FFF2-40B4-BE49-F238E27FC236}">
                  <a16:creationId xmlns:a16="http://schemas.microsoft.com/office/drawing/2014/main" id="{06988A26-E8A5-530B-6960-380AF013B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8" name="Freeform 78">
              <a:extLst>
                <a:ext uri="{FF2B5EF4-FFF2-40B4-BE49-F238E27FC236}">
                  <a16:creationId xmlns:a16="http://schemas.microsoft.com/office/drawing/2014/main" id="{9296CCB5-AD75-6B84-A070-3DBDD4AA7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9" name="Freeform 79">
              <a:extLst>
                <a:ext uri="{FF2B5EF4-FFF2-40B4-BE49-F238E27FC236}">
                  <a16:creationId xmlns:a16="http://schemas.microsoft.com/office/drawing/2014/main" id="{0209818C-6FDA-F0BA-F041-85969807F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0" name="Freeform 80">
              <a:extLst>
                <a:ext uri="{FF2B5EF4-FFF2-40B4-BE49-F238E27FC236}">
                  <a16:creationId xmlns:a16="http://schemas.microsoft.com/office/drawing/2014/main" id="{E800ED8B-3201-B684-DD8F-DC756D168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1" name="Freeform 81">
              <a:extLst>
                <a:ext uri="{FF2B5EF4-FFF2-40B4-BE49-F238E27FC236}">
                  <a16:creationId xmlns:a16="http://schemas.microsoft.com/office/drawing/2014/main" id="{FADDE42A-A1B8-A6B5-4754-01D89DA92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2" name="Freeform 82">
              <a:extLst>
                <a:ext uri="{FF2B5EF4-FFF2-40B4-BE49-F238E27FC236}">
                  <a16:creationId xmlns:a16="http://schemas.microsoft.com/office/drawing/2014/main" id="{A7D21FAE-878B-88DD-B736-82718B87A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3" name="Freeform 83">
              <a:extLst>
                <a:ext uri="{FF2B5EF4-FFF2-40B4-BE49-F238E27FC236}">
                  <a16:creationId xmlns:a16="http://schemas.microsoft.com/office/drawing/2014/main" id="{F8148A5A-F000-DFDA-80A4-8FF62AD97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4" name="Freeform 84">
              <a:extLst>
                <a:ext uri="{FF2B5EF4-FFF2-40B4-BE49-F238E27FC236}">
                  <a16:creationId xmlns:a16="http://schemas.microsoft.com/office/drawing/2014/main" id="{9E17956A-9822-2E6A-B76A-CCDEB076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5" name="Freeform 85">
              <a:extLst>
                <a:ext uri="{FF2B5EF4-FFF2-40B4-BE49-F238E27FC236}">
                  <a16:creationId xmlns:a16="http://schemas.microsoft.com/office/drawing/2014/main" id="{FEC6C2CC-AFEE-093E-83BB-A7368B3CE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6" name="Freeform 86">
              <a:extLst>
                <a:ext uri="{FF2B5EF4-FFF2-40B4-BE49-F238E27FC236}">
                  <a16:creationId xmlns:a16="http://schemas.microsoft.com/office/drawing/2014/main" id="{D5AE36BB-6004-5D5C-FD65-C479C1216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7" name="Freeform 87">
              <a:extLst>
                <a:ext uri="{FF2B5EF4-FFF2-40B4-BE49-F238E27FC236}">
                  <a16:creationId xmlns:a16="http://schemas.microsoft.com/office/drawing/2014/main" id="{492C4F5B-23CD-FBB3-7186-A1A7DEC25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8" name="Freeform 88">
              <a:extLst>
                <a:ext uri="{FF2B5EF4-FFF2-40B4-BE49-F238E27FC236}">
                  <a16:creationId xmlns:a16="http://schemas.microsoft.com/office/drawing/2014/main" id="{2B373F7A-AE38-4DD7-9745-794CA3FEC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9" name="Freeform 89">
              <a:extLst>
                <a:ext uri="{FF2B5EF4-FFF2-40B4-BE49-F238E27FC236}">
                  <a16:creationId xmlns:a16="http://schemas.microsoft.com/office/drawing/2014/main" id="{2BFC6C48-CC15-E381-52F2-0F601C0AD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0" name="Freeform 90">
              <a:extLst>
                <a:ext uri="{FF2B5EF4-FFF2-40B4-BE49-F238E27FC236}">
                  <a16:creationId xmlns:a16="http://schemas.microsoft.com/office/drawing/2014/main" id="{B99CA693-DCF4-AB45-DE08-3EB5ED96E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1" name="Freeform 91">
              <a:extLst>
                <a:ext uri="{FF2B5EF4-FFF2-40B4-BE49-F238E27FC236}">
                  <a16:creationId xmlns:a16="http://schemas.microsoft.com/office/drawing/2014/main" id="{2973C6A6-E531-45CC-E5EA-EFEC136CB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2" name="Freeform 92">
              <a:extLst>
                <a:ext uri="{FF2B5EF4-FFF2-40B4-BE49-F238E27FC236}">
                  <a16:creationId xmlns:a16="http://schemas.microsoft.com/office/drawing/2014/main" id="{9CB78E22-D1AA-AB58-C3CB-C56EAE654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3" name="Freeform 93">
              <a:extLst>
                <a:ext uri="{FF2B5EF4-FFF2-40B4-BE49-F238E27FC236}">
                  <a16:creationId xmlns:a16="http://schemas.microsoft.com/office/drawing/2014/main" id="{5D4412A0-2202-1C66-0E3C-A8B431661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4" name="Freeform 94">
              <a:extLst>
                <a:ext uri="{FF2B5EF4-FFF2-40B4-BE49-F238E27FC236}">
                  <a16:creationId xmlns:a16="http://schemas.microsoft.com/office/drawing/2014/main" id="{4A7E3F47-2B77-B707-72F8-E01D48531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5" name="Freeform 95">
              <a:extLst>
                <a:ext uri="{FF2B5EF4-FFF2-40B4-BE49-F238E27FC236}">
                  <a16:creationId xmlns:a16="http://schemas.microsoft.com/office/drawing/2014/main" id="{A303FDAA-3AEF-CA33-51BF-3485DCF44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7" name="Freeform 96">
              <a:extLst>
                <a:ext uri="{FF2B5EF4-FFF2-40B4-BE49-F238E27FC236}">
                  <a16:creationId xmlns:a16="http://schemas.microsoft.com/office/drawing/2014/main" id="{FF653ADB-CCD1-25DA-B6CA-B87F3807B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8" name="Freeform 97">
              <a:extLst>
                <a:ext uri="{FF2B5EF4-FFF2-40B4-BE49-F238E27FC236}">
                  <a16:creationId xmlns:a16="http://schemas.microsoft.com/office/drawing/2014/main" id="{95EB6017-3A93-B035-A6FA-17131CAEF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69" name="Freeform 98">
              <a:extLst>
                <a:ext uri="{FF2B5EF4-FFF2-40B4-BE49-F238E27FC236}">
                  <a16:creationId xmlns:a16="http://schemas.microsoft.com/office/drawing/2014/main" id="{B15717B4-0E4C-BB2A-D6A5-AF27092A3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4" name="Freeform 99">
              <a:extLst>
                <a:ext uri="{FF2B5EF4-FFF2-40B4-BE49-F238E27FC236}">
                  <a16:creationId xmlns:a16="http://schemas.microsoft.com/office/drawing/2014/main" id="{68A619D5-3396-AA8A-F98D-5717DFBF8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5" name="Freeform 100">
              <a:extLst>
                <a:ext uri="{FF2B5EF4-FFF2-40B4-BE49-F238E27FC236}">
                  <a16:creationId xmlns:a16="http://schemas.microsoft.com/office/drawing/2014/main" id="{85A0C4F0-A63D-3596-B25E-1CE62880D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6" name="Freeform 101">
              <a:extLst>
                <a:ext uri="{FF2B5EF4-FFF2-40B4-BE49-F238E27FC236}">
                  <a16:creationId xmlns:a16="http://schemas.microsoft.com/office/drawing/2014/main" id="{143E5262-537F-2437-560D-8366C878C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7" name="Freeform 102">
              <a:extLst>
                <a:ext uri="{FF2B5EF4-FFF2-40B4-BE49-F238E27FC236}">
                  <a16:creationId xmlns:a16="http://schemas.microsoft.com/office/drawing/2014/main" id="{BF871808-D1A0-2AFE-3322-81B135095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0" name="Freeform 103">
              <a:extLst>
                <a:ext uri="{FF2B5EF4-FFF2-40B4-BE49-F238E27FC236}">
                  <a16:creationId xmlns:a16="http://schemas.microsoft.com/office/drawing/2014/main" id="{234C72B3-BC58-DDF3-83C9-EF2C15538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1" name="Freeform 104">
              <a:extLst>
                <a:ext uri="{FF2B5EF4-FFF2-40B4-BE49-F238E27FC236}">
                  <a16:creationId xmlns:a16="http://schemas.microsoft.com/office/drawing/2014/main" id="{F5EF867E-F62D-1517-04D5-E00F3B5EE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2" name="Freeform 105">
              <a:extLst>
                <a:ext uri="{FF2B5EF4-FFF2-40B4-BE49-F238E27FC236}">
                  <a16:creationId xmlns:a16="http://schemas.microsoft.com/office/drawing/2014/main" id="{8DA5DD69-4D6B-71F3-4A5B-DF2FE8342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3" name="Freeform 106">
              <a:extLst>
                <a:ext uri="{FF2B5EF4-FFF2-40B4-BE49-F238E27FC236}">
                  <a16:creationId xmlns:a16="http://schemas.microsoft.com/office/drawing/2014/main" id="{E6FE171B-8268-D1DD-FF60-8E4AF899E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4" name="Freeform 107">
              <a:extLst>
                <a:ext uri="{FF2B5EF4-FFF2-40B4-BE49-F238E27FC236}">
                  <a16:creationId xmlns:a16="http://schemas.microsoft.com/office/drawing/2014/main" id="{53DFEE47-4A00-3EBD-AB50-3EA1A1042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5" name="Freeform 108">
              <a:extLst>
                <a:ext uri="{FF2B5EF4-FFF2-40B4-BE49-F238E27FC236}">
                  <a16:creationId xmlns:a16="http://schemas.microsoft.com/office/drawing/2014/main" id="{47B0786E-4CA3-8E4B-4888-E04CC510B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6" name="Freeform 109">
              <a:extLst>
                <a:ext uri="{FF2B5EF4-FFF2-40B4-BE49-F238E27FC236}">
                  <a16:creationId xmlns:a16="http://schemas.microsoft.com/office/drawing/2014/main" id="{C094F853-98E3-636A-D6FC-1F6259997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7" name="Freeform 110">
              <a:extLst>
                <a:ext uri="{FF2B5EF4-FFF2-40B4-BE49-F238E27FC236}">
                  <a16:creationId xmlns:a16="http://schemas.microsoft.com/office/drawing/2014/main" id="{AD3BF4EF-69EF-C3A2-21F9-7A45532DD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8" name="Freeform 111">
              <a:extLst>
                <a:ext uri="{FF2B5EF4-FFF2-40B4-BE49-F238E27FC236}">
                  <a16:creationId xmlns:a16="http://schemas.microsoft.com/office/drawing/2014/main" id="{A9D0F174-248B-04FA-E61F-07B2C08A7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9" name="Freeform 112">
              <a:extLst>
                <a:ext uri="{FF2B5EF4-FFF2-40B4-BE49-F238E27FC236}">
                  <a16:creationId xmlns:a16="http://schemas.microsoft.com/office/drawing/2014/main" id="{3C08C4C8-39AE-B3B6-A0B4-85302E240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0" name="Freeform 113">
              <a:extLst>
                <a:ext uri="{FF2B5EF4-FFF2-40B4-BE49-F238E27FC236}">
                  <a16:creationId xmlns:a16="http://schemas.microsoft.com/office/drawing/2014/main" id="{FBDB8007-EC79-504C-1DE1-764BBC59E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1" name="Freeform 114">
              <a:extLst>
                <a:ext uri="{FF2B5EF4-FFF2-40B4-BE49-F238E27FC236}">
                  <a16:creationId xmlns:a16="http://schemas.microsoft.com/office/drawing/2014/main" id="{6DA8071D-92CF-047B-1520-D34782BC7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24" name="Freeform 115">
              <a:extLst>
                <a:ext uri="{FF2B5EF4-FFF2-40B4-BE49-F238E27FC236}">
                  <a16:creationId xmlns:a16="http://schemas.microsoft.com/office/drawing/2014/main" id="{B702AD7A-4E2F-0E85-ED94-6FAE5704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25" name="Freeform 116">
              <a:extLst>
                <a:ext uri="{FF2B5EF4-FFF2-40B4-BE49-F238E27FC236}">
                  <a16:creationId xmlns:a16="http://schemas.microsoft.com/office/drawing/2014/main" id="{784B5901-D91F-6657-6106-78095B8C9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27" name="Freeform 117">
              <a:extLst>
                <a:ext uri="{FF2B5EF4-FFF2-40B4-BE49-F238E27FC236}">
                  <a16:creationId xmlns:a16="http://schemas.microsoft.com/office/drawing/2014/main" id="{D4B3856A-5D2A-8F34-C8DC-8691DA10A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28" name="Freeform 118">
              <a:extLst>
                <a:ext uri="{FF2B5EF4-FFF2-40B4-BE49-F238E27FC236}">
                  <a16:creationId xmlns:a16="http://schemas.microsoft.com/office/drawing/2014/main" id="{25F25987-1640-710F-7F80-5C33670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29" name="Freeform 119">
              <a:extLst>
                <a:ext uri="{FF2B5EF4-FFF2-40B4-BE49-F238E27FC236}">
                  <a16:creationId xmlns:a16="http://schemas.microsoft.com/office/drawing/2014/main" id="{B04FD694-F8A6-7DBA-6C76-25BB7C71B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30" name="Freeform 120">
              <a:extLst>
                <a:ext uri="{FF2B5EF4-FFF2-40B4-BE49-F238E27FC236}">
                  <a16:creationId xmlns:a16="http://schemas.microsoft.com/office/drawing/2014/main" id="{5FDCFA38-6A3E-D2B5-0A2C-E9CE174C6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31" name="Freeform 121">
              <a:extLst>
                <a:ext uri="{FF2B5EF4-FFF2-40B4-BE49-F238E27FC236}">
                  <a16:creationId xmlns:a16="http://schemas.microsoft.com/office/drawing/2014/main" id="{189E4A36-CB26-0301-C326-04E385CE4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32" name="Freeform 122">
              <a:extLst>
                <a:ext uri="{FF2B5EF4-FFF2-40B4-BE49-F238E27FC236}">
                  <a16:creationId xmlns:a16="http://schemas.microsoft.com/office/drawing/2014/main" id="{EF70E67E-4309-3EF8-31AD-83225BF85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33" name="Freeform 123">
              <a:extLst>
                <a:ext uri="{FF2B5EF4-FFF2-40B4-BE49-F238E27FC236}">
                  <a16:creationId xmlns:a16="http://schemas.microsoft.com/office/drawing/2014/main" id="{BD614719-D7A0-FE92-73D7-3D2439DEF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34" name="Freeform 124">
              <a:extLst>
                <a:ext uri="{FF2B5EF4-FFF2-40B4-BE49-F238E27FC236}">
                  <a16:creationId xmlns:a16="http://schemas.microsoft.com/office/drawing/2014/main" id="{C7A9F1CB-8829-FD47-1F17-1F3A5F10E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35" name="Freeform 125">
              <a:extLst>
                <a:ext uri="{FF2B5EF4-FFF2-40B4-BE49-F238E27FC236}">
                  <a16:creationId xmlns:a16="http://schemas.microsoft.com/office/drawing/2014/main" id="{4D2118DD-0DDD-EA6F-484A-A4AADDFBC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36" name="Freeform 126">
              <a:extLst>
                <a:ext uri="{FF2B5EF4-FFF2-40B4-BE49-F238E27FC236}">
                  <a16:creationId xmlns:a16="http://schemas.microsoft.com/office/drawing/2014/main" id="{189BA4F3-2C65-BB5B-93A9-91021F3A9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37" name="Freeform 127">
              <a:extLst>
                <a:ext uri="{FF2B5EF4-FFF2-40B4-BE49-F238E27FC236}">
                  <a16:creationId xmlns:a16="http://schemas.microsoft.com/office/drawing/2014/main" id="{74A30B8C-D597-F949-DEFF-F7CC2BDEA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38" name="Freeform 128">
              <a:extLst>
                <a:ext uri="{FF2B5EF4-FFF2-40B4-BE49-F238E27FC236}">
                  <a16:creationId xmlns:a16="http://schemas.microsoft.com/office/drawing/2014/main" id="{C071178C-F1F8-8D8B-B70A-BF41FFD14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039" name="Freeform 129">
              <a:extLst>
                <a:ext uri="{FF2B5EF4-FFF2-40B4-BE49-F238E27FC236}">
                  <a16:creationId xmlns:a16="http://schemas.microsoft.com/office/drawing/2014/main" id="{D49F5646-CF82-004D-408C-B8C903E85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40" name="Freeform 130">
              <a:extLst>
                <a:ext uri="{FF2B5EF4-FFF2-40B4-BE49-F238E27FC236}">
                  <a16:creationId xmlns:a16="http://schemas.microsoft.com/office/drawing/2014/main" id="{9933F8C7-D3C3-7330-EE79-3447B4012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41" name="Freeform 131">
              <a:extLst>
                <a:ext uri="{FF2B5EF4-FFF2-40B4-BE49-F238E27FC236}">
                  <a16:creationId xmlns:a16="http://schemas.microsoft.com/office/drawing/2014/main" id="{845FA445-37DE-C374-550A-7BFF3B642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42" name="Freeform 132">
              <a:extLst>
                <a:ext uri="{FF2B5EF4-FFF2-40B4-BE49-F238E27FC236}">
                  <a16:creationId xmlns:a16="http://schemas.microsoft.com/office/drawing/2014/main" id="{B4A6EBF4-449A-558B-6D9D-1022A85B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43" name="Freeform 133">
              <a:extLst>
                <a:ext uri="{FF2B5EF4-FFF2-40B4-BE49-F238E27FC236}">
                  <a16:creationId xmlns:a16="http://schemas.microsoft.com/office/drawing/2014/main" id="{BCE113D1-9927-0713-552C-3D044516C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44" name="Freeform 134">
              <a:extLst>
                <a:ext uri="{FF2B5EF4-FFF2-40B4-BE49-F238E27FC236}">
                  <a16:creationId xmlns:a16="http://schemas.microsoft.com/office/drawing/2014/main" id="{653812BC-300A-5DF3-6521-4658D7F0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45" name="Freeform 135">
              <a:extLst>
                <a:ext uri="{FF2B5EF4-FFF2-40B4-BE49-F238E27FC236}">
                  <a16:creationId xmlns:a16="http://schemas.microsoft.com/office/drawing/2014/main" id="{BE187F91-DEC6-FED2-851C-0C1009E4D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46" name="Freeform 136">
              <a:extLst>
                <a:ext uri="{FF2B5EF4-FFF2-40B4-BE49-F238E27FC236}">
                  <a16:creationId xmlns:a16="http://schemas.microsoft.com/office/drawing/2014/main" id="{8F6E2676-20D3-A9A7-53A0-4E8C57803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47" name="Freeform 137">
              <a:extLst>
                <a:ext uri="{FF2B5EF4-FFF2-40B4-BE49-F238E27FC236}">
                  <a16:creationId xmlns:a16="http://schemas.microsoft.com/office/drawing/2014/main" id="{DFFCD181-1CD9-61F0-461B-DDC586AA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48" name="Freeform 138">
              <a:extLst>
                <a:ext uri="{FF2B5EF4-FFF2-40B4-BE49-F238E27FC236}">
                  <a16:creationId xmlns:a16="http://schemas.microsoft.com/office/drawing/2014/main" id="{CABBACAF-E8EB-2D78-985C-0C5BE4F44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49" name="Freeform 139">
              <a:extLst>
                <a:ext uri="{FF2B5EF4-FFF2-40B4-BE49-F238E27FC236}">
                  <a16:creationId xmlns:a16="http://schemas.microsoft.com/office/drawing/2014/main" id="{91F5DCA6-169E-E0D8-E3AE-6E5AFC437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50" name="Freeform 140">
              <a:extLst>
                <a:ext uri="{FF2B5EF4-FFF2-40B4-BE49-F238E27FC236}">
                  <a16:creationId xmlns:a16="http://schemas.microsoft.com/office/drawing/2014/main" id="{AAA89787-B043-230E-27C5-B49BFB69B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51" name="Freeform 141">
              <a:extLst>
                <a:ext uri="{FF2B5EF4-FFF2-40B4-BE49-F238E27FC236}">
                  <a16:creationId xmlns:a16="http://schemas.microsoft.com/office/drawing/2014/main" id="{AE61642E-9B7E-BCD7-DF96-2DCE5CB15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52" name="Freeform 142">
              <a:extLst>
                <a:ext uri="{FF2B5EF4-FFF2-40B4-BE49-F238E27FC236}">
                  <a16:creationId xmlns:a16="http://schemas.microsoft.com/office/drawing/2014/main" id="{B0AACC58-9ED4-BDD4-9F0D-C2AEBA909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53" name="Freeform 143">
              <a:extLst>
                <a:ext uri="{FF2B5EF4-FFF2-40B4-BE49-F238E27FC236}">
                  <a16:creationId xmlns:a16="http://schemas.microsoft.com/office/drawing/2014/main" id="{7BA45CD3-E43F-9066-E0D3-B6C31B063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054" name="Freeform 144">
              <a:extLst>
                <a:ext uri="{FF2B5EF4-FFF2-40B4-BE49-F238E27FC236}">
                  <a16:creationId xmlns:a16="http://schemas.microsoft.com/office/drawing/2014/main" id="{1D65DE56-3187-F852-0480-7C5ADDA10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55" name="Freeform 145">
              <a:extLst>
                <a:ext uri="{FF2B5EF4-FFF2-40B4-BE49-F238E27FC236}">
                  <a16:creationId xmlns:a16="http://schemas.microsoft.com/office/drawing/2014/main" id="{063C8568-5EFC-7368-745E-2C406F80B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56" name="Freeform 146">
              <a:extLst>
                <a:ext uri="{FF2B5EF4-FFF2-40B4-BE49-F238E27FC236}">
                  <a16:creationId xmlns:a16="http://schemas.microsoft.com/office/drawing/2014/main" id="{ECB5B4D6-2526-CE04-F180-7C2A536A3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57" name="Freeform 147">
              <a:extLst>
                <a:ext uri="{FF2B5EF4-FFF2-40B4-BE49-F238E27FC236}">
                  <a16:creationId xmlns:a16="http://schemas.microsoft.com/office/drawing/2014/main" id="{B6F3BC13-2B3C-CB6E-2780-961239024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58" name="Rectangle 158">
              <a:extLst>
                <a:ext uri="{FF2B5EF4-FFF2-40B4-BE49-F238E27FC236}">
                  <a16:creationId xmlns:a16="http://schemas.microsoft.com/office/drawing/2014/main" id="{60DDE304-7BB5-56F8-F8DD-7E15740C6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59" name="Freeform 159">
              <a:extLst>
                <a:ext uri="{FF2B5EF4-FFF2-40B4-BE49-F238E27FC236}">
                  <a16:creationId xmlns:a16="http://schemas.microsoft.com/office/drawing/2014/main" id="{8EEA9DC0-D8B8-4936-2FF2-166B109E6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78A69622-F02F-20AD-3390-2B80E233857E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5741BC6E-4C7C-145A-0ED2-E23C015B7B40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2C58AA2B-34C7-8A05-15D0-5E851507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4C7003A-869D-AB33-EF6B-1188E97489F0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9537C811-0C81-6B10-2DDC-536E578072C1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3500BF61-B9E2-189B-86FA-0D4722C3BC27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1F9A591-231B-238F-DDAF-16F5CB099D75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935B488-C3E6-AFDF-9FDA-5C0E3A41F06F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79D38B8C-2184-BDD0-DE03-481DCEDA71F7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09827D2-6216-6FF0-5B5B-F7652CF3C808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61C82F7-112C-617E-0F04-796CDAC67884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5691271-DD6C-DC4D-0162-23FE75ABA583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61079519-A50F-0E94-BAB3-DCC924BC6311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3FEEFA-DC7F-3DB0-427A-C85777926186}"/>
              </a:ext>
            </a:extLst>
          </p:cNvPr>
          <p:cNvSpPr txBox="1"/>
          <p:nvPr/>
        </p:nvSpPr>
        <p:spPr>
          <a:xfrm>
            <a:off x="1719643" y="436030"/>
            <a:ext cx="3236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프로그램 동작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342512-004F-16B3-F99C-1B98600B4032}"/>
              </a:ext>
            </a:extLst>
          </p:cNvPr>
          <p:cNvSpPr txBox="1"/>
          <p:nvPr/>
        </p:nvSpPr>
        <p:spPr>
          <a:xfrm>
            <a:off x="988956" y="282141"/>
            <a:ext cx="62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2.</a:t>
            </a:r>
            <a:endParaRPr lang="ko-KR" altLang="en-US" sz="5400" dirty="0">
              <a:solidFill>
                <a:srgbClr val="8069E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D446980-0809-B273-0185-D511106ADF00}"/>
              </a:ext>
            </a:extLst>
          </p:cNvPr>
          <p:cNvSpPr txBox="1"/>
          <p:nvPr/>
        </p:nvSpPr>
        <p:spPr>
          <a:xfrm>
            <a:off x="1424924" y="4859072"/>
            <a:ext cx="4129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원하는 장소 음성 입력</a:t>
            </a:r>
            <a:endParaRPr lang="ko-KR" altLang="en-US" dirty="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4B8CAF7-1F67-B4F2-6138-754662B7D1BC}"/>
              </a:ext>
            </a:extLst>
          </p:cNvPr>
          <p:cNvSpPr txBox="1"/>
          <p:nvPr/>
        </p:nvSpPr>
        <p:spPr>
          <a:xfrm>
            <a:off x="6215944" y="5573850"/>
            <a:ext cx="4129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입력받은</a:t>
            </a:r>
            <a:r>
              <a:rPr lang="ko-KR" altLang="en-US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장소 추출 후  </a:t>
            </a:r>
            <a:r>
              <a:rPr lang="en-US" altLang="ko-KR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Google API</a:t>
            </a:r>
            <a:r>
              <a:rPr lang="ko-KR" altLang="en-US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로 스트리트 뷰 렌더링</a:t>
            </a:r>
            <a:r>
              <a:rPr lang="en-US" altLang="ko-KR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(</a:t>
            </a:r>
            <a:r>
              <a:rPr lang="ko-KR" altLang="en-US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다중 이미지로 표시</a:t>
            </a:r>
            <a:r>
              <a:rPr lang="en-US" altLang="ko-KR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)</a:t>
            </a:r>
            <a:endParaRPr lang="ko-KR" altLang="en-US" dirty="0">
              <a:solidFill>
                <a:schemeClr val="bg2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pic>
        <p:nvPicPr>
          <p:cNvPr id="1026" name="Picture 2" descr="말하는 - 무료 사업개 아이콘">
            <a:extLst>
              <a:ext uri="{FF2B5EF4-FFF2-40B4-BE49-F238E27FC236}">
                <a16:creationId xmlns:a16="http://schemas.microsoft.com/office/drawing/2014/main" id="{2009C9EA-1FBC-9246-0661-1766A0EC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33" y="1912656"/>
            <a:ext cx="2781267" cy="278126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00" name="그림 399">
            <a:extLst>
              <a:ext uri="{FF2B5EF4-FFF2-40B4-BE49-F238E27FC236}">
                <a16:creationId xmlns:a16="http://schemas.microsoft.com/office/drawing/2014/main" id="{61384871-B113-96A2-12F2-BE002B43997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676950" y="1266293"/>
            <a:ext cx="2101411" cy="2101411"/>
          </a:xfrm>
          <a:prstGeom prst="rect">
            <a:avLst/>
          </a:prstGeom>
        </p:spPr>
      </p:pic>
      <p:pic>
        <p:nvPicPr>
          <p:cNvPr id="402" name="그림 401">
            <a:extLst>
              <a:ext uri="{FF2B5EF4-FFF2-40B4-BE49-F238E27FC236}">
                <a16:creationId xmlns:a16="http://schemas.microsoft.com/office/drawing/2014/main" id="{70DF03B6-84E1-D6C2-3856-635BC671395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867598" y="786175"/>
            <a:ext cx="2872707" cy="2872707"/>
          </a:xfrm>
          <a:prstGeom prst="rect">
            <a:avLst/>
          </a:prstGeom>
        </p:spPr>
      </p:pic>
      <p:pic>
        <p:nvPicPr>
          <p:cNvPr id="404" name="그림 403">
            <a:extLst>
              <a:ext uri="{FF2B5EF4-FFF2-40B4-BE49-F238E27FC236}">
                <a16:creationId xmlns:a16="http://schemas.microsoft.com/office/drawing/2014/main" id="{16E5C7FF-B710-9203-82D7-69333987EE6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8477262" y="3239597"/>
            <a:ext cx="2061559" cy="2061559"/>
          </a:xfrm>
          <a:prstGeom prst="rect">
            <a:avLst/>
          </a:prstGeom>
        </p:spPr>
      </p:pic>
      <p:pic>
        <p:nvPicPr>
          <p:cNvPr id="406" name="그림 405">
            <a:extLst>
              <a:ext uri="{FF2B5EF4-FFF2-40B4-BE49-F238E27FC236}">
                <a16:creationId xmlns:a16="http://schemas.microsoft.com/office/drawing/2014/main" id="{6447DB3E-DCAF-34BB-0049-DBD86CB447A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5768806" y="3394378"/>
            <a:ext cx="1981935" cy="1981935"/>
          </a:xfrm>
          <a:prstGeom prst="rect">
            <a:avLst/>
          </a:prstGeom>
        </p:spPr>
      </p:pic>
      <p:sp>
        <p:nvSpPr>
          <p:cNvPr id="408" name="화살표: 갈매기형 수장 407">
            <a:extLst>
              <a:ext uri="{FF2B5EF4-FFF2-40B4-BE49-F238E27FC236}">
                <a16:creationId xmlns:a16="http://schemas.microsoft.com/office/drawing/2014/main" id="{6C63DD43-13FD-2429-04C8-9901684768B5}"/>
              </a:ext>
            </a:extLst>
          </p:cNvPr>
          <p:cNvSpPr/>
          <p:nvPr/>
        </p:nvSpPr>
        <p:spPr>
          <a:xfrm>
            <a:off x="4859278" y="2973130"/>
            <a:ext cx="708444" cy="708444"/>
          </a:xfrm>
          <a:prstGeom prst="chevron">
            <a:avLst/>
          </a:prstGeom>
          <a:solidFill>
            <a:srgbClr val="4829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1" name="화살표: 갈매기형 수장 410">
            <a:extLst>
              <a:ext uri="{FF2B5EF4-FFF2-40B4-BE49-F238E27FC236}">
                <a16:creationId xmlns:a16="http://schemas.microsoft.com/office/drawing/2014/main" id="{CCC06C88-C008-63D2-FF8A-5028AB795EF0}"/>
              </a:ext>
            </a:extLst>
          </p:cNvPr>
          <p:cNvSpPr/>
          <p:nvPr/>
        </p:nvSpPr>
        <p:spPr>
          <a:xfrm>
            <a:off x="4397460" y="2973130"/>
            <a:ext cx="708444" cy="708444"/>
          </a:xfrm>
          <a:prstGeom prst="chevron">
            <a:avLst/>
          </a:prstGeom>
          <a:solidFill>
            <a:srgbClr val="4829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89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28D15-9BE6-99A4-BC6C-F28593C05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B6C7B7-15C7-F97F-CEE3-79A9EF1F05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DC83FF7-7E5B-3CE0-609C-806505AEA26F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내용 개체 틀 2">
            <a:extLst>
              <a:ext uri="{FF2B5EF4-FFF2-40B4-BE49-F238E27FC236}">
                <a16:creationId xmlns:a16="http://schemas.microsoft.com/office/drawing/2014/main" id="{2A60C097-DC88-B027-F845-C72CDC05D1C0}"/>
              </a:ext>
            </a:extLst>
          </p:cNvPr>
          <p:cNvSpPr txBox="1">
            <a:spLocks/>
          </p:cNvSpPr>
          <p:nvPr/>
        </p:nvSpPr>
        <p:spPr>
          <a:xfrm>
            <a:off x="2490464" y="1365128"/>
            <a:ext cx="7897936" cy="4250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	    </a:t>
            </a:r>
            <a:endParaRPr lang="en-US" altLang="ko-KR" sz="18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B7C2607-13B5-AF9D-3CE4-19B0F2C1BEDA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E6B02679-5DBA-A61B-71CB-D03BAC20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47EA255-AC1F-D0F6-A136-B8BF220A998B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D0052E17-302E-1C98-C905-E222D23AED36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F86F7A2-9DD3-C3FD-0FFB-6E5087951393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9AA41C4-EDFB-5794-02EB-90E67368A08E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D0B36BD-8328-24BC-1BE3-148C5B07ADC4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881BD04-FA07-7554-D469-02C7BAB43C28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C40E30D-2C3C-6127-0A32-44877FC7DB46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3D63809-CF86-2DFC-F95C-1DA6F5333D44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6D741AB-FA75-3B82-88C9-13F9EEFEFD60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25CDA763-0BC0-4E65-FDB2-5AED90D389FB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3D3408-BC2C-C775-9D98-11CE366E8635}"/>
              </a:ext>
            </a:extLst>
          </p:cNvPr>
          <p:cNvSpPr txBox="1"/>
          <p:nvPr/>
        </p:nvSpPr>
        <p:spPr>
          <a:xfrm>
            <a:off x="7622762" y="2369795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8069E1"/>
                </a:solidFill>
                <a:ea typeface="Black Han Sans" pitchFamily="2" charset="-127"/>
              </a:rPr>
              <a:t>인사말</a:t>
            </a:r>
            <a:endParaRPr lang="ko-KR" altLang="en-US" sz="2800" dirty="0">
              <a:solidFill>
                <a:srgbClr val="8069E1"/>
              </a:solidFill>
              <a:ea typeface="Black Han Sans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C06A71D-4DF2-C43E-A91A-2FE6157E1A66}"/>
              </a:ext>
            </a:extLst>
          </p:cNvPr>
          <p:cNvGrpSpPr/>
          <p:nvPr/>
        </p:nvGrpSpPr>
        <p:grpSpPr>
          <a:xfrm>
            <a:off x="-6251865" y="915383"/>
            <a:ext cx="14325501" cy="5888115"/>
            <a:chOff x="761365" y="1974905"/>
            <a:chExt cx="9883374" cy="3716604"/>
          </a:xfrm>
          <a:solidFill>
            <a:srgbClr val="251569"/>
          </a:solidFill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DE271FD-7856-7D23-06E3-FF7AF6711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26F22316-4AFA-7C26-5AE6-DBFC34136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E4D913A-9FEE-8320-FB3B-B8C57A4B12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EDA85600-B97B-3329-ABEA-40C976224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98349756-AD9B-7C87-2B36-53A383B90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9DA41C3-1188-23D4-A8F0-BB834E44B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8" name="Freeform 11">
              <a:extLst>
                <a:ext uri="{FF2B5EF4-FFF2-40B4-BE49-F238E27FC236}">
                  <a16:creationId xmlns:a16="http://schemas.microsoft.com/office/drawing/2014/main" id="{428B7916-5A6D-DD06-CC21-F3C3E1BEC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83BB6463-1D9B-2BE2-8C98-F80C3209B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4" name="Freeform 13">
              <a:extLst>
                <a:ext uri="{FF2B5EF4-FFF2-40B4-BE49-F238E27FC236}">
                  <a16:creationId xmlns:a16="http://schemas.microsoft.com/office/drawing/2014/main" id="{C1A2B467-DF0F-F609-2E43-938DC882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5" name="Freeform 14">
              <a:extLst>
                <a:ext uri="{FF2B5EF4-FFF2-40B4-BE49-F238E27FC236}">
                  <a16:creationId xmlns:a16="http://schemas.microsoft.com/office/drawing/2014/main" id="{AC3E5AF5-E1A2-91EE-DFE5-B1B7C0F2C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6" name="Freeform 15">
              <a:extLst>
                <a:ext uri="{FF2B5EF4-FFF2-40B4-BE49-F238E27FC236}">
                  <a16:creationId xmlns:a16="http://schemas.microsoft.com/office/drawing/2014/main" id="{2BE106B9-46B7-4632-221E-25473FC24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F44643A9-FABD-4A25-E0A5-F1658A295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02FEC7AD-4276-9F57-4C9D-532C217B6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FC914736-526C-BECA-70C5-B9CB890FD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9C9DA89E-BA2E-8CA0-736C-F07F8B99B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2904DC11-5BCB-3013-3924-CDD87D49C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2823B16E-0464-881D-8C7B-0969C31AD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2C76A9DB-014C-A4A6-A04A-3380F872B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C0AD3296-85E4-1C7A-A2A3-0DFF52A5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96A8DA8-139A-5DE7-64CA-801AA5934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D76B8E01-BECA-B9A6-9B79-E292CA503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25D8A822-5C61-CA9A-02A1-FAAF40845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5E7709F5-AA5C-9560-6023-A7ACB438F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236A141F-4A74-9E9C-FC5E-3043EF165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6" name="Freeform 29">
              <a:extLst>
                <a:ext uri="{FF2B5EF4-FFF2-40B4-BE49-F238E27FC236}">
                  <a16:creationId xmlns:a16="http://schemas.microsoft.com/office/drawing/2014/main" id="{4E7F1EB1-B8F2-F70B-C2CF-FD0E93E2F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7" name="Freeform 30">
              <a:extLst>
                <a:ext uri="{FF2B5EF4-FFF2-40B4-BE49-F238E27FC236}">
                  <a16:creationId xmlns:a16="http://schemas.microsoft.com/office/drawing/2014/main" id="{CF7CE237-00E1-2B4E-F0C9-7900217AA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8" name="Freeform 31">
              <a:extLst>
                <a:ext uri="{FF2B5EF4-FFF2-40B4-BE49-F238E27FC236}">
                  <a16:creationId xmlns:a16="http://schemas.microsoft.com/office/drawing/2014/main" id="{FC90EDDC-14F4-C57B-B364-047FB443A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9" name="Freeform 32">
              <a:extLst>
                <a:ext uri="{FF2B5EF4-FFF2-40B4-BE49-F238E27FC236}">
                  <a16:creationId xmlns:a16="http://schemas.microsoft.com/office/drawing/2014/main" id="{F4E318DF-AD4A-2609-3CEB-1E4EDAAFF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0" name="Freeform 33">
              <a:extLst>
                <a:ext uri="{FF2B5EF4-FFF2-40B4-BE49-F238E27FC236}">
                  <a16:creationId xmlns:a16="http://schemas.microsoft.com/office/drawing/2014/main" id="{55392B1E-12BB-F628-2373-7EA4D0E4E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1" name="Freeform 34">
              <a:extLst>
                <a:ext uri="{FF2B5EF4-FFF2-40B4-BE49-F238E27FC236}">
                  <a16:creationId xmlns:a16="http://schemas.microsoft.com/office/drawing/2014/main" id="{AF4D138E-DA68-DE31-DFF6-CF3FBE26B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2" name="Freeform 35">
              <a:extLst>
                <a:ext uri="{FF2B5EF4-FFF2-40B4-BE49-F238E27FC236}">
                  <a16:creationId xmlns:a16="http://schemas.microsoft.com/office/drawing/2014/main" id="{B29643B9-6BD6-D5D2-D876-DCA8D2EA3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3" name="Freeform 36">
              <a:extLst>
                <a:ext uri="{FF2B5EF4-FFF2-40B4-BE49-F238E27FC236}">
                  <a16:creationId xmlns:a16="http://schemas.microsoft.com/office/drawing/2014/main" id="{55D143A8-2494-CB85-807F-FB2D35079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4" name="Freeform 37">
              <a:extLst>
                <a:ext uri="{FF2B5EF4-FFF2-40B4-BE49-F238E27FC236}">
                  <a16:creationId xmlns:a16="http://schemas.microsoft.com/office/drawing/2014/main" id="{A48AFEFC-CBA1-C2A6-6B25-B625A3610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5" name="Freeform 38">
              <a:extLst>
                <a:ext uri="{FF2B5EF4-FFF2-40B4-BE49-F238E27FC236}">
                  <a16:creationId xmlns:a16="http://schemas.microsoft.com/office/drawing/2014/main" id="{0B60EF07-8C20-9DD8-F5F6-0CB694BB9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6" name="Freeform 39">
              <a:extLst>
                <a:ext uri="{FF2B5EF4-FFF2-40B4-BE49-F238E27FC236}">
                  <a16:creationId xmlns:a16="http://schemas.microsoft.com/office/drawing/2014/main" id="{91C4F32F-C8B8-1FF5-0BC6-32ABDBB69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7" name="Freeform 40">
              <a:extLst>
                <a:ext uri="{FF2B5EF4-FFF2-40B4-BE49-F238E27FC236}">
                  <a16:creationId xmlns:a16="http://schemas.microsoft.com/office/drawing/2014/main" id="{8706DAD2-0DEB-A7AB-A7D8-6423CD517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8" name="Freeform 41">
              <a:extLst>
                <a:ext uri="{FF2B5EF4-FFF2-40B4-BE49-F238E27FC236}">
                  <a16:creationId xmlns:a16="http://schemas.microsoft.com/office/drawing/2014/main" id="{AF4A1EB3-6EF8-A223-251A-74398E70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9" name="Freeform 42">
              <a:extLst>
                <a:ext uri="{FF2B5EF4-FFF2-40B4-BE49-F238E27FC236}">
                  <a16:creationId xmlns:a16="http://schemas.microsoft.com/office/drawing/2014/main" id="{DED20E3F-B42E-2DCB-AB99-A49F386EC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0" name="Freeform 43">
              <a:extLst>
                <a:ext uri="{FF2B5EF4-FFF2-40B4-BE49-F238E27FC236}">
                  <a16:creationId xmlns:a16="http://schemas.microsoft.com/office/drawing/2014/main" id="{F2D07313-3033-A15F-B46C-7A9620329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1" name="Freeform 44">
              <a:extLst>
                <a:ext uri="{FF2B5EF4-FFF2-40B4-BE49-F238E27FC236}">
                  <a16:creationId xmlns:a16="http://schemas.microsoft.com/office/drawing/2014/main" id="{00B39327-4B13-3B1F-890A-A74B5AF5B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2" name="Freeform 45">
              <a:extLst>
                <a:ext uri="{FF2B5EF4-FFF2-40B4-BE49-F238E27FC236}">
                  <a16:creationId xmlns:a16="http://schemas.microsoft.com/office/drawing/2014/main" id="{D5C1431E-8C58-4FB5-2810-AAFE8A4D0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3" name="Freeform 46">
              <a:extLst>
                <a:ext uri="{FF2B5EF4-FFF2-40B4-BE49-F238E27FC236}">
                  <a16:creationId xmlns:a16="http://schemas.microsoft.com/office/drawing/2014/main" id="{DB345130-C081-5DCA-2C07-93D9E16EA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4" name="Freeform 47">
              <a:extLst>
                <a:ext uri="{FF2B5EF4-FFF2-40B4-BE49-F238E27FC236}">
                  <a16:creationId xmlns:a16="http://schemas.microsoft.com/office/drawing/2014/main" id="{085484CB-F644-596A-0F34-0A651D95C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5" name="Freeform 48">
              <a:extLst>
                <a:ext uri="{FF2B5EF4-FFF2-40B4-BE49-F238E27FC236}">
                  <a16:creationId xmlns:a16="http://schemas.microsoft.com/office/drawing/2014/main" id="{2BB5BDB1-5B50-2F23-28A0-AB58173E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6" name="Freeform 49">
              <a:extLst>
                <a:ext uri="{FF2B5EF4-FFF2-40B4-BE49-F238E27FC236}">
                  <a16:creationId xmlns:a16="http://schemas.microsoft.com/office/drawing/2014/main" id="{EEE153F0-B454-9BFA-ABF1-60631C947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7" name="Freeform 50">
              <a:extLst>
                <a:ext uri="{FF2B5EF4-FFF2-40B4-BE49-F238E27FC236}">
                  <a16:creationId xmlns:a16="http://schemas.microsoft.com/office/drawing/2014/main" id="{18EC6A9D-F317-A02B-CBD3-D942B752B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8" name="Freeform 51">
              <a:extLst>
                <a:ext uri="{FF2B5EF4-FFF2-40B4-BE49-F238E27FC236}">
                  <a16:creationId xmlns:a16="http://schemas.microsoft.com/office/drawing/2014/main" id="{208B99DC-47FD-9599-C6CF-8F3EB29D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9" name="Freeform 52">
              <a:extLst>
                <a:ext uri="{FF2B5EF4-FFF2-40B4-BE49-F238E27FC236}">
                  <a16:creationId xmlns:a16="http://schemas.microsoft.com/office/drawing/2014/main" id="{CD065AA1-080F-D9E3-6C36-605DB39A7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0" name="Freeform 53">
              <a:extLst>
                <a:ext uri="{FF2B5EF4-FFF2-40B4-BE49-F238E27FC236}">
                  <a16:creationId xmlns:a16="http://schemas.microsoft.com/office/drawing/2014/main" id="{C763179E-5ECE-34D3-F671-7F0B82A61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1" name="Freeform 54">
              <a:extLst>
                <a:ext uri="{FF2B5EF4-FFF2-40B4-BE49-F238E27FC236}">
                  <a16:creationId xmlns:a16="http://schemas.microsoft.com/office/drawing/2014/main" id="{3440D773-DFBF-6ADA-0992-E9B6A9238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2" name="Freeform 55">
              <a:extLst>
                <a:ext uri="{FF2B5EF4-FFF2-40B4-BE49-F238E27FC236}">
                  <a16:creationId xmlns:a16="http://schemas.microsoft.com/office/drawing/2014/main" id="{43F8B6B6-3267-BCC8-F4F6-0DC985DE3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3" name="Freeform 56">
              <a:extLst>
                <a:ext uri="{FF2B5EF4-FFF2-40B4-BE49-F238E27FC236}">
                  <a16:creationId xmlns:a16="http://schemas.microsoft.com/office/drawing/2014/main" id="{B4812224-C28A-89C6-1824-9A2BC0A2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DFCF272E-C188-B21C-1381-3B4382E03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5" name="Freeform 58">
              <a:extLst>
                <a:ext uri="{FF2B5EF4-FFF2-40B4-BE49-F238E27FC236}">
                  <a16:creationId xmlns:a16="http://schemas.microsoft.com/office/drawing/2014/main" id="{7AD72E96-DF54-451C-121F-4370C4614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6" name="Freeform 59">
              <a:extLst>
                <a:ext uri="{FF2B5EF4-FFF2-40B4-BE49-F238E27FC236}">
                  <a16:creationId xmlns:a16="http://schemas.microsoft.com/office/drawing/2014/main" id="{0DA0A73D-A923-08A8-F0DE-29F2083ED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7" name="Freeform 60">
              <a:extLst>
                <a:ext uri="{FF2B5EF4-FFF2-40B4-BE49-F238E27FC236}">
                  <a16:creationId xmlns:a16="http://schemas.microsoft.com/office/drawing/2014/main" id="{332D7D6A-30FE-4CEC-C254-A46BA5AA3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8" name="Freeform 61">
              <a:extLst>
                <a:ext uri="{FF2B5EF4-FFF2-40B4-BE49-F238E27FC236}">
                  <a16:creationId xmlns:a16="http://schemas.microsoft.com/office/drawing/2014/main" id="{3B363716-FCF6-EA24-CB87-A10A8CB36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9" name="Freeform 62">
              <a:extLst>
                <a:ext uri="{FF2B5EF4-FFF2-40B4-BE49-F238E27FC236}">
                  <a16:creationId xmlns:a16="http://schemas.microsoft.com/office/drawing/2014/main" id="{29A3DA67-26DB-3448-8C70-E91518BCF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0" name="Freeform 63">
              <a:extLst>
                <a:ext uri="{FF2B5EF4-FFF2-40B4-BE49-F238E27FC236}">
                  <a16:creationId xmlns:a16="http://schemas.microsoft.com/office/drawing/2014/main" id="{38786A73-6441-53BF-DD04-2E741ED16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1" name="Freeform 64">
              <a:extLst>
                <a:ext uri="{FF2B5EF4-FFF2-40B4-BE49-F238E27FC236}">
                  <a16:creationId xmlns:a16="http://schemas.microsoft.com/office/drawing/2014/main" id="{69AF32B1-327D-A244-AFF7-D78C3D009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2" name="Freeform 65">
              <a:extLst>
                <a:ext uri="{FF2B5EF4-FFF2-40B4-BE49-F238E27FC236}">
                  <a16:creationId xmlns:a16="http://schemas.microsoft.com/office/drawing/2014/main" id="{3D379A39-3154-58F6-F4C2-670537A7A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3" name="Freeform 66">
              <a:extLst>
                <a:ext uri="{FF2B5EF4-FFF2-40B4-BE49-F238E27FC236}">
                  <a16:creationId xmlns:a16="http://schemas.microsoft.com/office/drawing/2014/main" id="{A8BD5A70-8C34-B6A8-649E-DE2272AFB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4" name="Freeform 67">
              <a:extLst>
                <a:ext uri="{FF2B5EF4-FFF2-40B4-BE49-F238E27FC236}">
                  <a16:creationId xmlns:a16="http://schemas.microsoft.com/office/drawing/2014/main" id="{C507D0E7-5870-D274-3A7D-ACCF6E10B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5" name="Freeform 68">
              <a:extLst>
                <a:ext uri="{FF2B5EF4-FFF2-40B4-BE49-F238E27FC236}">
                  <a16:creationId xmlns:a16="http://schemas.microsoft.com/office/drawing/2014/main" id="{6F15050D-D4C2-FB87-5A49-0CBCEB02B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6" name="Freeform 69">
              <a:extLst>
                <a:ext uri="{FF2B5EF4-FFF2-40B4-BE49-F238E27FC236}">
                  <a16:creationId xmlns:a16="http://schemas.microsoft.com/office/drawing/2014/main" id="{DCF3E121-A979-7A06-A7F5-55B55C2F1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7" name="Freeform 70">
              <a:extLst>
                <a:ext uri="{FF2B5EF4-FFF2-40B4-BE49-F238E27FC236}">
                  <a16:creationId xmlns:a16="http://schemas.microsoft.com/office/drawing/2014/main" id="{691675B9-7A66-FAEC-1C77-7922B9E81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8" name="Freeform 71">
              <a:extLst>
                <a:ext uri="{FF2B5EF4-FFF2-40B4-BE49-F238E27FC236}">
                  <a16:creationId xmlns:a16="http://schemas.microsoft.com/office/drawing/2014/main" id="{45E5B764-35D4-AB0C-4AED-9B1B490C2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9" name="Freeform 72">
              <a:extLst>
                <a:ext uri="{FF2B5EF4-FFF2-40B4-BE49-F238E27FC236}">
                  <a16:creationId xmlns:a16="http://schemas.microsoft.com/office/drawing/2014/main" id="{4285BF7E-D880-B33D-C29F-7CADF5320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40" name="Freeform 73">
              <a:extLst>
                <a:ext uri="{FF2B5EF4-FFF2-40B4-BE49-F238E27FC236}">
                  <a16:creationId xmlns:a16="http://schemas.microsoft.com/office/drawing/2014/main" id="{2631FBCE-B3B0-212A-6CBC-EE7BC9CFE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41" name="Freeform 74">
              <a:extLst>
                <a:ext uri="{FF2B5EF4-FFF2-40B4-BE49-F238E27FC236}">
                  <a16:creationId xmlns:a16="http://schemas.microsoft.com/office/drawing/2014/main" id="{E24E1F25-968B-4CE4-965E-95C068BC3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42" name="Freeform 75">
              <a:extLst>
                <a:ext uri="{FF2B5EF4-FFF2-40B4-BE49-F238E27FC236}">
                  <a16:creationId xmlns:a16="http://schemas.microsoft.com/office/drawing/2014/main" id="{67F743B8-CDEC-A751-663E-556AE26A4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43" name="Freeform 76">
              <a:extLst>
                <a:ext uri="{FF2B5EF4-FFF2-40B4-BE49-F238E27FC236}">
                  <a16:creationId xmlns:a16="http://schemas.microsoft.com/office/drawing/2014/main" id="{5EFFE427-864F-A722-86FE-B947576D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44" name="Freeform 77">
              <a:extLst>
                <a:ext uri="{FF2B5EF4-FFF2-40B4-BE49-F238E27FC236}">
                  <a16:creationId xmlns:a16="http://schemas.microsoft.com/office/drawing/2014/main" id="{6A4B1F0E-61E4-A47C-F24A-E146967F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45" name="Freeform 78">
              <a:extLst>
                <a:ext uri="{FF2B5EF4-FFF2-40B4-BE49-F238E27FC236}">
                  <a16:creationId xmlns:a16="http://schemas.microsoft.com/office/drawing/2014/main" id="{020EDC41-85CE-951B-C1C4-FD7056A7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46" name="Freeform 79">
              <a:extLst>
                <a:ext uri="{FF2B5EF4-FFF2-40B4-BE49-F238E27FC236}">
                  <a16:creationId xmlns:a16="http://schemas.microsoft.com/office/drawing/2014/main" id="{435C997B-51F4-7324-D2E0-68685AE43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47" name="Freeform 80">
              <a:extLst>
                <a:ext uri="{FF2B5EF4-FFF2-40B4-BE49-F238E27FC236}">
                  <a16:creationId xmlns:a16="http://schemas.microsoft.com/office/drawing/2014/main" id="{D8166C83-B2E6-8D5A-BBC9-FA71EDB05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48" name="Freeform 81">
              <a:extLst>
                <a:ext uri="{FF2B5EF4-FFF2-40B4-BE49-F238E27FC236}">
                  <a16:creationId xmlns:a16="http://schemas.microsoft.com/office/drawing/2014/main" id="{220E06C2-F62E-70FB-2457-9CBA20E04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49" name="Freeform 82">
              <a:extLst>
                <a:ext uri="{FF2B5EF4-FFF2-40B4-BE49-F238E27FC236}">
                  <a16:creationId xmlns:a16="http://schemas.microsoft.com/office/drawing/2014/main" id="{81CF9A91-03C7-4561-9538-0F797C2C9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50" name="Freeform 83">
              <a:extLst>
                <a:ext uri="{FF2B5EF4-FFF2-40B4-BE49-F238E27FC236}">
                  <a16:creationId xmlns:a16="http://schemas.microsoft.com/office/drawing/2014/main" id="{BC50352F-1622-85B2-8D3F-D71BBC163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51" name="Freeform 84">
              <a:extLst>
                <a:ext uri="{FF2B5EF4-FFF2-40B4-BE49-F238E27FC236}">
                  <a16:creationId xmlns:a16="http://schemas.microsoft.com/office/drawing/2014/main" id="{56B894C2-2A8F-3C0C-A6E8-9CDC3B9C1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52" name="Freeform 85">
              <a:extLst>
                <a:ext uri="{FF2B5EF4-FFF2-40B4-BE49-F238E27FC236}">
                  <a16:creationId xmlns:a16="http://schemas.microsoft.com/office/drawing/2014/main" id="{3AB6FC96-549E-47AC-4F10-B731EE0FD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53" name="Freeform 86">
              <a:extLst>
                <a:ext uri="{FF2B5EF4-FFF2-40B4-BE49-F238E27FC236}">
                  <a16:creationId xmlns:a16="http://schemas.microsoft.com/office/drawing/2014/main" id="{B2E56EE9-614B-2372-A022-241C97C15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54" name="Freeform 87">
              <a:extLst>
                <a:ext uri="{FF2B5EF4-FFF2-40B4-BE49-F238E27FC236}">
                  <a16:creationId xmlns:a16="http://schemas.microsoft.com/office/drawing/2014/main" id="{4C75525B-FD75-1007-539D-42181BC89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55" name="Freeform 88">
              <a:extLst>
                <a:ext uri="{FF2B5EF4-FFF2-40B4-BE49-F238E27FC236}">
                  <a16:creationId xmlns:a16="http://schemas.microsoft.com/office/drawing/2014/main" id="{E1EF1E44-CDC0-0FA0-4D46-F391ABA31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56" name="Freeform 89">
              <a:extLst>
                <a:ext uri="{FF2B5EF4-FFF2-40B4-BE49-F238E27FC236}">
                  <a16:creationId xmlns:a16="http://schemas.microsoft.com/office/drawing/2014/main" id="{73B3F00D-F99D-5F30-46EA-73028EFF8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57" name="Freeform 90">
              <a:extLst>
                <a:ext uri="{FF2B5EF4-FFF2-40B4-BE49-F238E27FC236}">
                  <a16:creationId xmlns:a16="http://schemas.microsoft.com/office/drawing/2014/main" id="{5453CF08-A852-21C2-4F1C-5794DFBF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58" name="Freeform 91">
              <a:extLst>
                <a:ext uri="{FF2B5EF4-FFF2-40B4-BE49-F238E27FC236}">
                  <a16:creationId xmlns:a16="http://schemas.microsoft.com/office/drawing/2014/main" id="{2920E7B1-DC22-9C87-4DA7-4683A9BDD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59" name="Freeform 92">
              <a:extLst>
                <a:ext uri="{FF2B5EF4-FFF2-40B4-BE49-F238E27FC236}">
                  <a16:creationId xmlns:a16="http://schemas.microsoft.com/office/drawing/2014/main" id="{DDDE0E69-30E7-B33C-D530-218F0DDCE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0" name="Freeform 93">
              <a:extLst>
                <a:ext uri="{FF2B5EF4-FFF2-40B4-BE49-F238E27FC236}">
                  <a16:creationId xmlns:a16="http://schemas.microsoft.com/office/drawing/2014/main" id="{0CB0E9AB-8F56-85A7-EA0D-436ECD699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1" name="Freeform 94">
              <a:extLst>
                <a:ext uri="{FF2B5EF4-FFF2-40B4-BE49-F238E27FC236}">
                  <a16:creationId xmlns:a16="http://schemas.microsoft.com/office/drawing/2014/main" id="{D693942C-8AF8-AE3F-92DA-E575DDB10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2" name="Freeform 95">
              <a:extLst>
                <a:ext uri="{FF2B5EF4-FFF2-40B4-BE49-F238E27FC236}">
                  <a16:creationId xmlns:a16="http://schemas.microsoft.com/office/drawing/2014/main" id="{172DD7E8-5DBD-1FB9-4C5C-D344BA54D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3" name="Freeform 96">
              <a:extLst>
                <a:ext uri="{FF2B5EF4-FFF2-40B4-BE49-F238E27FC236}">
                  <a16:creationId xmlns:a16="http://schemas.microsoft.com/office/drawing/2014/main" id="{E946155B-3DC4-A2DE-BAD2-C7AAF635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4" name="Freeform 97">
              <a:extLst>
                <a:ext uri="{FF2B5EF4-FFF2-40B4-BE49-F238E27FC236}">
                  <a16:creationId xmlns:a16="http://schemas.microsoft.com/office/drawing/2014/main" id="{CE958CA9-B882-4663-DF52-4FEBC542E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65" name="Freeform 98">
              <a:extLst>
                <a:ext uri="{FF2B5EF4-FFF2-40B4-BE49-F238E27FC236}">
                  <a16:creationId xmlns:a16="http://schemas.microsoft.com/office/drawing/2014/main" id="{18C9C8F6-59C8-D213-76A7-A1730D7A2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6" name="Freeform 99">
              <a:extLst>
                <a:ext uri="{FF2B5EF4-FFF2-40B4-BE49-F238E27FC236}">
                  <a16:creationId xmlns:a16="http://schemas.microsoft.com/office/drawing/2014/main" id="{ED5405CC-BECD-9A32-78EE-81494A057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7" name="Freeform 100">
              <a:extLst>
                <a:ext uri="{FF2B5EF4-FFF2-40B4-BE49-F238E27FC236}">
                  <a16:creationId xmlns:a16="http://schemas.microsoft.com/office/drawing/2014/main" id="{419E5CBC-C5C0-25C2-90E8-986F529FE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8" name="Freeform 101">
              <a:extLst>
                <a:ext uri="{FF2B5EF4-FFF2-40B4-BE49-F238E27FC236}">
                  <a16:creationId xmlns:a16="http://schemas.microsoft.com/office/drawing/2014/main" id="{FB3BF8BB-A4E4-BEED-0508-E4D14815D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9" name="Freeform 102">
              <a:extLst>
                <a:ext uri="{FF2B5EF4-FFF2-40B4-BE49-F238E27FC236}">
                  <a16:creationId xmlns:a16="http://schemas.microsoft.com/office/drawing/2014/main" id="{75AD7A56-C29C-FF65-A506-CC035BA56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70" name="Freeform 103">
              <a:extLst>
                <a:ext uri="{FF2B5EF4-FFF2-40B4-BE49-F238E27FC236}">
                  <a16:creationId xmlns:a16="http://schemas.microsoft.com/office/drawing/2014/main" id="{6C4AA213-2A27-99AD-B219-3B15D6B52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71" name="Freeform 104">
              <a:extLst>
                <a:ext uri="{FF2B5EF4-FFF2-40B4-BE49-F238E27FC236}">
                  <a16:creationId xmlns:a16="http://schemas.microsoft.com/office/drawing/2014/main" id="{D80A43E2-0FAF-1B4D-2CA5-E57F2BFA1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72" name="Freeform 105">
              <a:extLst>
                <a:ext uri="{FF2B5EF4-FFF2-40B4-BE49-F238E27FC236}">
                  <a16:creationId xmlns:a16="http://schemas.microsoft.com/office/drawing/2014/main" id="{91A47737-CF99-01B8-E7FE-A01490C39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73" name="Freeform 106">
              <a:extLst>
                <a:ext uri="{FF2B5EF4-FFF2-40B4-BE49-F238E27FC236}">
                  <a16:creationId xmlns:a16="http://schemas.microsoft.com/office/drawing/2014/main" id="{0C5D11EB-12EB-4293-6EB0-67B31A9B1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74" name="Freeform 107">
              <a:extLst>
                <a:ext uri="{FF2B5EF4-FFF2-40B4-BE49-F238E27FC236}">
                  <a16:creationId xmlns:a16="http://schemas.microsoft.com/office/drawing/2014/main" id="{864C893E-FA84-0ABC-0F72-3C9097DD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75" name="Freeform 108">
              <a:extLst>
                <a:ext uri="{FF2B5EF4-FFF2-40B4-BE49-F238E27FC236}">
                  <a16:creationId xmlns:a16="http://schemas.microsoft.com/office/drawing/2014/main" id="{209D646F-D33D-AF83-8676-3FA3B4E94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76" name="Freeform 109">
              <a:extLst>
                <a:ext uri="{FF2B5EF4-FFF2-40B4-BE49-F238E27FC236}">
                  <a16:creationId xmlns:a16="http://schemas.microsoft.com/office/drawing/2014/main" id="{960FAD11-1B2B-4BBC-CECC-127A9732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77" name="Freeform 110">
              <a:extLst>
                <a:ext uri="{FF2B5EF4-FFF2-40B4-BE49-F238E27FC236}">
                  <a16:creationId xmlns:a16="http://schemas.microsoft.com/office/drawing/2014/main" id="{F094141E-DCE0-18E8-C1D1-5FB26E29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78" name="Freeform 111">
              <a:extLst>
                <a:ext uri="{FF2B5EF4-FFF2-40B4-BE49-F238E27FC236}">
                  <a16:creationId xmlns:a16="http://schemas.microsoft.com/office/drawing/2014/main" id="{935A564F-F748-7CDB-0A38-8807352CC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79" name="Freeform 112">
              <a:extLst>
                <a:ext uri="{FF2B5EF4-FFF2-40B4-BE49-F238E27FC236}">
                  <a16:creationId xmlns:a16="http://schemas.microsoft.com/office/drawing/2014/main" id="{627AF38F-4661-DC12-7DF4-CFAD6F659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80" name="Freeform 113">
              <a:extLst>
                <a:ext uri="{FF2B5EF4-FFF2-40B4-BE49-F238E27FC236}">
                  <a16:creationId xmlns:a16="http://schemas.microsoft.com/office/drawing/2014/main" id="{25D0AB10-CA06-0D59-5097-A19957BBD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81" name="Freeform 114">
              <a:extLst>
                <a:ext uri="{FF2B5EF4-FFF2-40B4-BE49-F238E27FC236}">
                  <a16:creationId xmlns:a16="http://schemas.microsoft.com/office/drawing/2014/main" id="{C263EF9F-1B94-DEFE-1765-3EC0CD91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82" name="Freeform 115">
              <a:extLst>
                <a:ext uri="{FF2B5EF4-FFF2-40B4-BE49-F238E27FC236}">
                  <a16:creationId xmlns:a16="http://schemas.microsoft.com/office/drawing/2014/main" id="{586612ED-6521-DB7B-5AF4-D3F8B42EC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83" name="Freeform 116">
              <a:extLst>
                <a:ext uri="{FF2B5EF4-FFF2-40B4-BE49-F238E27FC236}">
                  <a16:creationId xmlns:a16="http://schemas.microsoft.com/office/drawing/2014/main" id="{CAD4411C-227E-E8B4-8A82-D17196FB2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84" name="Freeform 117">
              <a:extLst>
                <a:ext uri="{FF2B5EF4-FFF2-40B4-BE49-F238E27FC236}">
                  <a16:creationId xmlns:a16="http://schemas.microsoft.com/office/drawing/2014/main" id="{E1560D04-B3B4-4230-1141-0E2A59EAA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85" name="Freeform 118">
              <a:extLst>
                <a:ext uri="{FF2B5EF4-FFF2-40B4-BE49-F238E27FC236}">
                  <a16:creationId xmlns:a16="http://schemas.microsoft.com/office/drawing/2014/main" id="{72510B5A-3079-8689-23D9-2EF53B7B4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86" name="Freeform 119">
              <a:extLst>
                <a:ext uri="{FF2B5EF4-FFF2-40B4-BE49-F238E27FC236}">
                  <a16:creationId xmlns:a16="http://schemas.microsoft.com/office/drawing/2014/main" id="{DB1F8F5F-99C4-7CA6-6897-2E0FC4F8B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87" name="Freeform 120">
              <a:extLst>
                <a:ext uri="{FF2B5EF4-FFF2-40B4-BE49-F238E27FC236}">
                  <a16:creationId xmlns:a16="http://schemas.microsoft.com/office/drawing/2014/main" id="{AECBFB3E-0903-0E30-67F1-4675D7D53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88" name="Freeform 121">
              <a:extLst>
                <a:ext uri="{FF2B5EF4-FFF2-40B4-BE49-F238E27FC236}">
                  <a16:creationId xmlns:a16="http://schemas.microsoft.com/office/drawing/2014/main" id="{1E00EB95-32E2-8C0E-657E-0442D0DA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89" name="Freeform 122">
              <a:extLst>
                <a:ext uri="{FF2B5EF4-FFF2-40B4-BE49-F238E27FC236}">
                  <a16:creationId xmlns:a16="http://schemas.microsoft.com/office/drawing/2014/main" id="{4A6DA9A7-06D2-5077-4C3D-62463E452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0" name="Freeform 123">
              <a:extLst>
                <a:ext uri="{FF2B5EF4-FFF2-40B4-BE49-F238E27FC236}">
                  <a16:creationId xmlns:a16="http://schemas.microsoft.com/office/drawing/2014/main" id="{FE7EB8D2-82B5-333E-B7A5-747D34CE2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1" name="Freeform 124">
              <a:extLst>
                <a:ext uri="{FF2B5EF4-FFF2-40B4-BE49-F238E27FC236}">
                  <a16:creationId xmlns:a16="http://schemas.microsoft.com/office/drawing/2014/main" id="{6874251A-8835-F222-7054-D1AF8EA5B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2" name="Freeform 125">
              <a:extLst>
                <a:ext uri="{FF2B5EF4-FFF2-40B4-BE49-F238E27FC236}">
                  <a16:creationId xmlns:a16="http://schemas.microsoft.com/office/drawing/2014/main" id="{71A6209F-63E8-A6B0-3343-2A7410D0C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3" name="Freeform 126">
              <a:extLst>
                <a:ext uri="{FF2B5EF4-FFF2-40B4-BE49-F238E27FC236}">
                  <a16:creationId xmlns:a16="http://schemas.microsoft.com/office/drawing/2014/main" id="{DDD869FF-D7EF-152F-172C-486B8F0D5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4" name="Freeform 127">
              <a:extLst>
                <a:ext uri="{FF2B5EF4-FFF2-40B4-BE49-F238E27FC236}">
                  <a16:creationId xmlns:a16="http://schemas.microsoft.com/office/drawing/2014/main" id="{9FE35A56-5A0B-A0C7-E85A-65DB0D9D3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5" name="Freeform 128">
              <a:extLst>
                <a:ext uri="{FF2B5EF4-FFF2-40B4-BE49-F238E27FC236}">
                  <a16:creationId xmlns:a16="http://schemas.microsoft.com/office/drawing/2014/main" id="{6335A461-C877-0730-3B16-0E8C76EB5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96" name="Freeform 129">
              <a:extLst>
                <a:ext uri="{FF2B5EF4-FFF2-40B4-BE49-F238E27FC236}">
                  <a16:creationId xmlns:a16="http://schemas.microsoft.com/office/drawing/2014/main" id="{CEC4DB9D-4F57-7460-B18A-A91605E10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7" name="Freeform 130">
              <a:extLst>
                <a:ext uri="{FF2B5EF4-FFF2-40B4-BE49-F238E27FC236}">
                  <a16:creationId xmlns:a16="http://schemas.microsoft.com/office/drawing/2014/main" id="{1D425B63-56D5-90DC-57CB-E11A5E8A7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8" name="Freeform 131">
              <a:extLst>
                <a:ext uri="{FF2B5EF4-FFF2-40B4-BE49-F238E27FC236}">
                  <a16:creationId xmlns:a16="http://schemas.microsoft.com/office/drawing/2014/main" id="{0697C7B4-7583-2DBA-6525-CB4AF3346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9" name="Freeform 132">
              <a:extLst>
                <a:ext uri="{FF2B5EF4-FFF2-40B4-BE49-F238E27FC236}">
                  <a16:creationId xmlns:a16="http://schemas.microsoft.com/office/drawing/2014/main" id="{55B9D55B-DA32-A4B9-F101-99E84C07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0" name="Freeform 133">
              <a:extLst>
                <a:ext uri="{FF2B5EF4-FFF2-40B4-BE49-F238E27FC236}">
                  <a16:creationId xmlns:a16="http://schemas.microsoft.com/office/drawing/2014/main" id="{3BF4E97E-15C4-1558-F3AC-B2619FFEB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1" name="Freeform 134">
              <a:extLst>
                <a:ext uri="{FF2B5EF4-FFF2-40B4-BE49-F238E27FC236}">
                  <a16:creationId xmlns:a16="http://schemas.microsoft.com/office/drawing/2014/main" id="{69817AF8-6A0B-B053-C9A8-6D5F958C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2" name="Freeform 135">
              <a:extLst>
                <a:ext uri="{FF2B5EF4-FFF2-40B4-BE49-F238E27FC236}">
                  <a16:creationId xmlns:a16="http://schemas.microsoft.com/office/drawing/2014/main" id="{8B26CDDA-6588-FFF0-7F10-15299622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3" name="Freeform 136">
              <a:extLst>
                <a:ext uri="{FF2B5EF4-FFF2-40B4-BE49-F238E27FC236}">
                  <a16:creationId xmlns:a16="http://schemas.microsoft.com/office/drawing/2014/main" id="{61C466CB-5C85-44E6-2866-94749976C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4" name="Freeform 137">
              <a:extLst>
                <a:ext uri="{FF2B5EF4-FFF2-40B4-BE49-F238E27FC236}">
                  <a16:creationId xmlns:a16="http://schemas.microsoft.com/office/drawing/2014/main" id="{FD498D70-3254-D5C2-632C-46B63710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5" name="Freeform 138">
              <a:extLst>
                <a:ext uri="{FF2B5EF4-FFF2-40B4-BE49-F238E27FC236}">
                  <a16:creationId xmlns:a16="http://schemas.microsoft.com/office/drawing/2014/main" id="{FDC37F23-CC51-DF1B-8B79-61DE9D77D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6" name="Freeform 139">
              <a:extLst>
                <a:ext uri="{FF2B5EF4-FFF2-40B4-BE49-F238E27FC236}">
                  <a16:creationId xmlns:a16="http://schemas.microsoft.com/office/drawing/2014/main" id="{754134C1-39CE-EC86-8FB1-069E76BCB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7" name="Freeform 140">
              <a:extLst>
                <a:ext uri="{FF2B5EF4-FFF2-40B4-BE49-F238E27FC236}">
                  <a16:creationId xmlns:a16="http://schemas.microsoft.com/office/drawing/2014/main" id="{F46136FC-B2B7-D66D-21AE-C6761F8CA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8" name="Freeform 141">
              <a:extLst>
                <a:ext uri="{FF2B5EF4-FFF2-40B4-BE49-F238E27FC236}">
                  <a16:creationId xmlns:a16="http://schemas.microsoft.com/office/drawing/2014/main" id="{30110957-2D03-7643-09E0-5508BE14D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9" name="Freeform 142">
              <a:extLst>
                <a:ext uri="{FF2B5EF4-FFF2-40B4-BE49-F238E27FC236}">
                  <a16:creationId xmlns:a16="http://schemas.microsoft.com/office/drawing/2014/main" id="{D3B4157C-4BE8-6158-8B27-0F3030785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10" name="Freeform 143">
              <a:extLst>
                <a:ext uri="{FF2B5EF4-FFF2-40B4-BE49-F238E27FC236}">
                  <a16:creationId xmlns:a16="http://schemas.microsoft.com/office/drawing/2014/main" id="{39964F38-41A1-8FA0-3D88-CB1D6589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311" name="Freeform 144">
              <a:extLst>
                <a:ext uri="{FF2B5EF4-FFF2-40B4-BE49-F238E27FC236}">
                  <a16:creationId xmlns:a16="http://schemas.microsoft.com/office/drawing/2014/main" id="{2FBB7A39-4057-CFC7-2758-3A6F050E2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12" name="Freeform 145">
              <a:extLst>
                <a:ext uri="{FF2B5EF4-FFF2-40B4-BE49-F238E27FC236}">
                  <a16:creationId xmlns:a16="http://schemas.microsoft.com/office/drawing/2014/main" id="{65CEB9A8-4E6C-7563-9A00-3BB12608B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13" name="Freeform 146">
              <a:extLst>
                <a:ext uri="{FF2B5EF4-FFF2-40B4-BE49-F238E27FC236}">
                  <a16:creationId xmlns:a16="http://schemas.microsoft.com/office/drawing/2014/main" id="{7CDB4DC7-AABD-8BA1-E57C-1F37D212A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14" name="Freeform 147">
              <a:extLst>
                <a:ext uri="{FF2B5EF4-FFF2-40B4-BE49-F238E27FC236}">
                  <a16:creationId xmlns:a16="http://schemas.microsoft.com/office/drawing/2014/main" id="{330E1AF6-89B0-2E7C-D104-B3F818BB6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15" name="Rectangle 158">
              <a:extLst>
                <a:ext uri="{FF2B5EF4-FFF2-40B4-BE49-F238E27FC236}">
                  <a16:creationId xmlns:a16="http://schemas.microsoft.com/office/drawing/2014/main" id="{2A3C06C6-A357-15F9-9928-2B6E9FF2D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16" name="Freeform 159">
              <a:extLst>
                <a:ext uri="{FF2B5EF4-FFF2-40B4-BE49-F238E27FC236}">
                  <a16:creationId xmlns:a16="http://schemas.microsoft.com/office/drawing/2014/main" id="{316F6AD7-F9F8-BFC7-03AF-073DEAFEC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</p:grpSp>
      <p:pic>
        <p:nvPicPr>
          <p:cNvPr id="318" name="그림 317">
            <a:extLst>
              <a:ext uri="{FF2B5EF4-FFF2-40B4-BE49-F238E27FC236}">
                <a16:creationId xmlns:a16="http://schemas.microsoft.com/office/drawing/2014/main" id="{1C6529BF-0A7B-C0BA-2455-E2339E0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72" y="4432192"/>
            <a:ext cx="648819" cy="648819"/>
          </a:xfrm>
          <a:prstGeom prst="rect">
            <a:avLst/>
          </a:prstGeom>
        </p:spPr>
      </p:pic>
      <p:pic>
        <p:nvPicPr>
          <p:cNvPr id="319" name="그림 318">
            <a:extLst>
              <a:ext uri="{FF2B5EF4-FFF2-40B4-BE49-F238E27FC236}">
                <a16:creationId xmlns:a16="http://schemas.microsoft.com/office/drawing/2014/main" id="{FA1956F6-6A7A-1079-2EEF-EAAFA1C1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34" y="3417476"/>
            <a:ext cx="601851" cy="601851"/>
          </a:xfrm>
          <a:prstGeom prst="rect">
            <a:avLst/>
          </a:prstGeom>
        </p:spPr>
      </p:pic>
      <p:pic>
        <p:nvPicPr>
          <p:cNvPr id="320" name="그림 319">
            <a:extLst>
              <a:ext uri="{FF2B5EF4-FFF2-40B4-BE49-F238E27FC236}">
                <a16:creationId xmlns:a16="http://schemas.microsoft.com/office/drawing/2014/main" id="{BDC84BAF-1716-4069-2C8F-E1F03F41C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512" y="2941976"/>
            <a:ext cx="638885" cy="638885"/>
          </a:xfrm>
          <a:prstGeom prst="rect">
            <a:avLst/>
          </a:prstGeom>
        </p:spPr>
      </p:pic>
      <p:pic>
        <p:nvPicPr>
          <p:cNvPr id="322" name="그림 321">
            <a:extLst>
              <a:ext uri="{FF2B5EF4-FFF2-40B4-BE49-F238E27FC236}">
                <a16:creationId xmlns:a16="http://schemas.microsoft.com/office/drawing/2014/main" id="{07BDC9EF-D1FE-1E66-65DD-CB81834B4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555" y="4406894"/>
            <a:ext cx="656668" cy="656668"/>
          </a:xfrm>
          <a:prstGeom prst="rect">
            <a:avLst/>
          </a:prstGeom>
        </p:spPr>
      </p:pic>
      <p:pic>
        <p:nvPicPr>
          <p:cNvPr id="324" name="그림 323">
            <a:extLst>
              <a:ext uri="{FF2B5EF4-FFF2-40B4-BE49-F238E27FC236}">
                <a16:creationId xmlns:a16="http://schemas.microsoft.com/office/drawing/2014/main" id="{04962E10-5AE7-007B-8E53-102B140E1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335" y="2740284"/>
            <a:ext cx="630002" cy="630002"/>
          </a:xfrm>
          <a:prstGeom prst="rect">
            <a:avLst/>
          </a:prstGeom>
        </p:spPr>
      </p:pic>
      <p:pic>
        <p:nvPicPr>
          <p:cNvPr id="325" name="그림 324">
            <a:extLst>
              <a:ext uri="{FF2B5EF4-FFF2-40B4-BE49-F238E27FC236}">
                <a16:creationId xmlns:a16="http://schemas.microsoft.com/office/drawing/2014/main" id="{1C59C828-28E4-A108-2E77-1CCBB3C34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325" y="3881686"/>
            <a:ext cx="656668" cy="656668"/>
          </a:xfrm>
          <a:prstGeom prst="rect">
            <a:avLst/>
          </a:prstGeom>
        </p:spPr>
      </p:pic>
      <p:pic>
        <p:nvPicPr>
          <p:cNvPr id="326" name="그림 325">
            <a:extLst>
              <a:ext uri="{FF2B5EF4-FFF2-40B4-BE49-F238E27FC236}">
                <a16:creationId xmlns:a16="http://schemas.microsoft.com/office/drawing/2014/main" id="{72C3568F-B0CC-B21C-0421-469346EF3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7404" y="4193707"/>
            <a:ext cx="753494" cy="753494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B12BACE1-C376-3C8D-EAF8-E5D55FEC4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9764" y="3857289"/>
            <a:ext cx="567224" cy="567224"/>
          </a:xfrm>
          <a:prstGeom prst="rect">
            <a:avLst/>
          </a:prstGeom>
        </p:spPr>
      </p:pic>
      <p:pic>
        <p:nvPicPr>
          <p:cNvPr id="328" name="그림 327">
            <a:extLst>
              <a:ext uri="{FF2B5EF4-FFF2-40B4-BE49-F238E27FC236}">
                <a16:creationId xmlns:a16="http://schemas.microsoft.com/office/drawing/2014/main" id="{1CDF9015-1719-FF8D-8809-BE4A4E7A4B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321" y="3264159"/>
            <a:ext cx="599551" cy="599551"/>
          </a:xfrm>
          <a:prstGeom prst="rect">
            <a:avLst/>
          </a:prstGeom>
        </p:spPr>
      </p:pic>
      <p:pic>
        <p:nvPicPr>
          <p:cNvPr id="329" name="그림 328">
            <a:extLst>
              <a:ext uri="{FF2B5EF4-FFF2-40B4-BE49-F238E27FC236}">
                <a16:creationId xmlns:a16="http://schemas.microsoft.com/office/drawing/2014/main" id="{150157B2-780A-C0F9-B8D5-4763E0C437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987" y="2755223"/>
            <a:ext cx="487172" cy="487172"/>
          </a:xfrm>
          <a:prstGeom prst="rect">
            <a:avLst/>
          </a:prstGeom>
        </p:spPr>
      </p:pic>
      <p:sp>
        <p:nvSpPr>
          <p:cNvPr id="330" name="TextBox 329">
            <a:extLst>
              <a:ext uri="{FF2B5EF4-FFF2-40B4-BE49-F238E27FC236}">
                <a16:creationId xmlns:a16="http://schemas.microsoft.com/office/drawing/2014/main" id="{0C659731-561B-4596-C52C-EB62AA1EC27D}"/>
              </a:ext>
            </a:extLst>
          </p:cNvPr>
          <p:cNvSpPr txBox="1"/>
          <p:nvPr/>
        </p:nvSpPr>
        <p:spPr>
          <a:xfrm>
            <a:off x="7630424" y="3521321"/>
            <a:ext cx="4129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인도네시아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일본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그리스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중국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러시아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</a:p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태국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터키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프랑스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필리핀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베트남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인도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이탈리아</a:t>
            </a:r>
            <a:r>
              <a:rPr lang="en-US" altLang="ko-KR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독일</a:t>
            </a:r>
            <a:endParaRPr lang="ko-KR" altLang="en-US" dirty="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10533A94-9299-E58B-A07B-AD31192332DE}"/>
              </a:ext>
            </a:extLst>
          </p:cNvPr>
          <p:cNvSpPr txBox="1"/>
          <p:nvPr/>
        </p:nvSpPr>
        <p:spPr>
          <a:xfrm>
            <a:off x="7659078" y="3142141"/>
            <a:ext cx="4129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DBDEE1"/>
                </a:solidFill>
                <a:effectLst/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고유 인사말이 존재하는 국가 목록</a:t>
            </a:r>
            <a:endParaRPr lang="ko-KR" altLang="en-US" dirty="0"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F96AF3C-C9F4-16C0-360E-CE1EA499A705}"/>
              </a:ext>
            </a:extLst>
          </p:cNvPr>
          <p:cNvSpPr txBox="1"/>
          <p:nvPr/>
        </p:nvSpPr>
        <p:spPr>
          <a:xfrm>
            <a:off x="7675956" y="4540332"/>
            <a:ext cx="4984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DBDE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해당 국가로 이동시 인사말 음성 재생</a:t>
            </a:r>
            <a:endParaRPr lang="ko-KR" altLang="en-US" sz="2000" dirty="0"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pic>
        <p:nvPicPr>
          <p:cNvPr id="339" name="그림 338">
            <a:extLst>
              <a:ext uri="{FF2B5EF4-FFF2-40B4-BE49-F238E27FC236}">
                <a16:creationId xmlns:a16="http://schemas.microsoft.com/office/drawing/2014/main" id="{4F9FF116-2A3B-CE6F-8330-6372BD0250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2694" y="3284773"/>
            <a:ext cx="667364" cy="667364"/>
          </a:xfrm>
          <a:prstGeom prst="rect">
            <a:avLst/>
          </a:prstGeom>
        </p:spPr>
      </p:pic>
      <p:pic>
        <p:nvPicPr>
          <p:cNvPr id="341" name="그림 340">
            <a:extLst>
              <a:ext uri="{FF2B5EF4-FFF2-40B4-BE49-F238E27FC236}">
                <a16:creationId xmlns:a16="http://schemas.microsoft.com/office/drawing/2014/main" id="{496CDD7E-CD25-2137-D784-5E0BE50788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6747" y="2187242"/>
            <a:ext cx="642814" cy="642814"/>
          </a:xfrm>
          <a:prstGeom prst="rect">
            <a:avLst/>
          </a:prstGeom>
        </p:spPr>
      </p:pic>
      <p:pic>
        <p:nvPicPr>
          <p:cNvPr id="343" name="그림 342">
            <a:extLst>
              <a:ext uri="{FF2B5EF4-FFF2-40B4-BE49-F238E27FC236}">
                <a16:creationId xmlns:a16="http://schemas.microsoft.com/office/drawing/2014/main" id="{5EF0C0F0-FFA0-7945-E2D4-E293FAE6D7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7843" y="3144268"/>
            <a:ext cx="708347" cy="708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5F9E7C-59EF-7AD8-3F54-8E681D1459C2}"/>
              </a:ext>
            </a:extLst>
          </p:cNvPr>
          <p:cNvSpPr txBox="1"/>
          <p:nvPr/>
        </p:nvSpPr>
        <p:spPr>
          <a:xfrm>
            <a:off x="1719643" y="436030"/>
            <a:ext cx="3236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프로그램 동작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F99A7-5CCD-EDCA-A78D-CD78922B40F0}"/>
              </a:ext>
            </a:extLst>
          </p:cNvPr>
          <p:cNvSpPr txBox="1"/>
          <p:nvPr/>
        </p:nvSpPr>
        <p:spPr>
          <a:xfrm>
            <a:off x="988956" y="282141"/>
            <a:ext cx="62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2.</a:t>
            </a:r>
            <a:endParaRPr lang="ko-KR" altLang="en-US" sz="5400" dirty="0">
              <a:solidFill>
                <a:srgbClr val="8069E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55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18B92-5278-3DA7-4673-6A348D09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FD0097-D2BA-5DB2-8BF2-EA11599781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8FA8CF-4537-6A11-4F1B-0660F21B5B92}"/>
              </a:ext>
            </a:extLst>
          </p:cNvPr>
          <p:cNvGrpSpPr/>
          <p:nvPr/>
        </p:nvGrpSpPr>
        <p:grpSpPr>
          <a:xfrm>
            <a:off x="2153300" y="1502041"/>
            <a:ext cx="7338415" cy="3016260"/>
            <a:chOff x="761365" y="1974905"/>
            <a:chExt cx="9883374" cy="3716604"/>
          </a:xfrm>
          <a:solidFill>
            <a:srgbClr val="251569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C580734-F577-0E02-D563-F8EDEB9D5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0875EBE-B739-11F2-30F1-7949E0DAF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6A7707E-90AB-6595-3BD4-7093E6925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B5E0EE9-45F4-8A45-2BDE-152ADE4DC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BFFEAC9-7095-0099-D3A4-D7D364170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14B1897-9D2D-AE00-F01D-BB3AB5D3E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AC160C9-0292-BD6B-79DD-3F4B29D7D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11145CA-0B5E-7068-8A2C-008AF88AF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6CBDB4E-C0B2-34E1-8F86-A94472619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DA67111-182C-FFC1-E648-E313F9669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FA0F172-DEDF-D730-5CA6-C2F8531CA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8F8029C-B473-0B5E-3547-2B0A83869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3754D43-3342-2E70-B267-E348CA405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A9039C3-6B89-789B-C522-853562A29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17003BA-E518-3D57-D720-93D48897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1AA32DF-5DA1-2CDE-BCD9-FC7100810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E64FB7C-5D18-57DF-1B41-1208E1F4F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8844581D-36BF-D4C6-C2CC-200D2E564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303D768-AEF6-D4EF-C7F7-2B15541FB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8B1FFCB8-990A-5F25-84FF-B065E0AFB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4ED2021-A885-4C46-97B5-8F952BFC9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64C27A98-E9AD-7CC5-2B30-ED618BF83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416411FC-F654-93D6-C23E-6818F33C6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0B5743B-5ED5-FC78-0CD3-26BD753E9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722B36FB-5E99-8F8C-CE06-B1B881ED6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AD14C0BB-D3EE-11F6-D590-C31D9F2EC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89B4012E-C430-541D-F6DA-7C519BE9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06FD22A-3035-9F51-15BE-AA6E7C629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10DABAAD-82F5-F547-33D4-B8ADCEB0B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FCDEAFBA-9996-31ED-CE01-CED9E0ADE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67469B8-4EFC-0C3E-17D2-7EC01EA52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944EFD8-34DC-115D-7C3E-51A732EB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A8E8848-63A7-EE87-62C4-1F88C2B6A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9FCE286-9C85-FC8F-29DA-5675991A2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55351DE-2D77-864F-BA00-9995133F6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322F9F8-CB0B-F807-FC1E-D07469B5B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47B41831-F26B-786D-939C-AF6DF917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AC15AEFB-1C23-A048-1399-1F23C5FA0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37FCE483-9F94-A740-631C-756F207A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F587ADF5-B827-12D5-CAD5-890766397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1A7DE5A4-5530-099B-DB04-27D2CB44A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924FF4D6-8DE9-CD28-7A73-11AD22B48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817D469E-DC1F-8118-396B-2CD2E4A47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923C454-C922-2A35-A5BA-C84696C2C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D6228EBA-8F31-1C10-0953-1152F623F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FA593CB2-5BFF-B534-37D3-43D868C20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F019658-A9D6-6E4A-E2CF-D494E4D45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9A856BCB-24DD-C0A5-03F6-9A00A203F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12AD2869-83C3-BCB1-502D-60A9DF82D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EB4C0EA7-38F9-96EE-62F6-4F9E75B6F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520305C-BF10-41C0-5761-C8F63B455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FC0017E6-F52F-5856-9388-94B726589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9877462E-9A95-201C-49E9-C15238CFC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6A772D53-F22F-EDD1-E886-7B6962FE8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1" name="Freeform 59">
              <a:extLst>
                <a:ext uri="{FF2B5EF4-FFF2-40B4-BE49-F238E27FC236}">
                  <a16:creationId xmlns:a16="http://schemas.microsoft.com/office/drawing/2014/main" id="{BC8ECFD0-B6EA-3327-BF02-E4CEBBEE9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2" name="Freeform 60">
              <a:extLst>
                <a:ext uri="{FF2B5EF4-FFF2-40B4-BE49-F238E27FC236}">
                  <a16:creationId xmlns:a16="http://schemas.microsoft.com/office/drawing/2014/main" id="{601B26A6-A3E7-A76C-C811-5EC3204FA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3" name="Freeform 61">
              <a:extLst>
                <a:ext uri="{FF2B5EF4-FFF2-40B4-BE49-F238E27FC236}">
                  <a16:creationId xmlns:a16="http://schemas.microsoft.com/office/drawing/2014/main" id="{5B139F81-988A-42C6-D260-9E217B888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4" name="Freeform 62">
              <a:extLst>
                <a:ext uri="{FF2B5EF4-FFF2-40B4-BE49-F238E27FC236}">
                  <a16:creationId xmlns:a16="http://schemas.microsoft.com/office/drawing/2014/main" id="{0F6A4BA6-9E08-998B-DD1C-32870D49C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5" name="Freeform 63">
              <a:extLst>
                <a:ext uri="{FF2B5EF4-FFF2-40B4-BE49-F238E27FC236}">
                  <a16:creationId xmlns:a16="http://schemas.microsoft.com/office/drawing/2014/main" id="{A2EB5197-BB05-D619-78D2-69F49CB23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6" name="Freeform 64">
              <a:extLst>
                <a:ext uri="{FF2B5EF4-FFF2-40B4-BE49-F238E27FC236}">
                  <a16:creationId xmlns:a16="http://schemas.microsoft.com/office/drawing/2014/main" id="{B58E5C7D-951C-17F6-579C-4E00FDBAB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7" name="Freeform 65">
              <a:extLst>
                <a:ext uri="{FF2B5EF4-FFF2-40B4-BE49-F238E27FC236}">
                  <a16:creationId xmlns:a16="http://schemas.microsoft.com/office/drawing/2014/main" id="{31675026-DAE8-5BF3-1BDC-354C6E7E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8" name="Freeform 66">
              <a:extLst>
                <a:ext uri="{FF2B5EF4-FFF2-40B4-BE49-F238E27FC236}">
                  <a16:creationId xmlns:a16="http://schemas.microsoft.com/office/drawing/2014/main" id="{E6877AB1-5A23-8E60-3556-84EB153BE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9" name="Freeform 67">
              <a:extLst>
                <a:ext uri="{FF2B5EF4-FFF2-40B4-BE49-F238E27FC236}">
                  <a16:creationId xmlns:a16="http://schemas.microsoft.com/office/drawing/2014/main" id="{C631D514-EB3D-A454-A248-C0D70F2ED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0" name="Freeform 68">
              <a:extLst>
                <a:ext uri="{FF2B5EF4-FFF2-40B4-BE49-F238E27FC236}">
                  <a16:creationId xmlns:a16="http://schemas.microsoft.com/office/drawing/2014/main" id="{B0500ED9-C770-B933-FC73-E9E2A974E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1" name="Freeform 69">
              <a:extLst>
                <a:ext uri="{FF2B5EF4-FFF2-40B4-BE49-F238E27FC236}">
                  <a16:creationId xmlns:a16="http://schemas.microsoft.com/office/drawing/2014/main" id="{5DCE9A4F-AA33-0FAA-0A2C-A5F59506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2" name="Freeform 70">
              <a:extLst>
                <a:ext uri="{FF2B5EF4-FFF2-40B4-BE49-F238E27FC236}">
                  <a16:creationId xmlns:a16="http://schemas.microsoft.com/office/drawing/2014/main" id="{F223143D-1054-B1E0-021C-204A26AE6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3" name="Freeform 71">
              <a:extLst>
                <a:ext uri="{FF2B5EF4-FFF2-40B4-BE49-F238E27FC236}">
                  <a16:creationId xmlns:a16="http://schemas.microsoft.com/office/drawing/2014/main" id="{BFFDEEA8-01E5-A9B0-EE05-25DDF26AE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4" name="Freeform 72">
              <a:extLst>
                <a:ext uri="{FF2B5EF4-FFF2-40B4-BE49-F238E27FC236}">
                  <a16:creationId xmlns:a16="http://schemas.microsoft.com/office/drawing/2014/main" id="{19C25D74-5C5B-F748-29FA-92028A07A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5" name="Freeform 73">
              <a:extLst>
                <a:ext uri="{FF2B5EF4-FFF2-40B4-BE49-F238E27FC236}">
                  <a16:creationId xmlns:a16="http://schemas.microsoft.com/office/drawing/2014/main" id="{CB4300DD-714B-601C-8CF0-B83C48FCE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6" name="Freeform 74">
              <a:extLst>
                <a:ext uri="{FF2B5EF4-FFF2-40B4-BE49-F238E27FC236}">
                  <a16:creationId xmlns:a16="http://schemas.microsoft.com/office/drawing/2014/main" id="{C57EAB3D-9DCF-9054-B0E9-6B8AADBB6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7" name="Freeform 75">
              <a:extLst>
                <a:ext uri="{FF2B5EF4-FFF2-40B4-BE49-F238E27FC236}">
                  <a16:creationId xmlns:a16="http://schemas.microsoft.com/office/drawing/2014/main" id="{D98E31D7-D6A8-9442-94B9-F0F6E9D23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8" name="Freeform 76">
              <a:extLst>
                <a:ext uri="{FF2B5EF4-FFF2-40B4-BE49-F238E27FC236}">
                  <a16:creationId xmlns:a16="http://schemas.microsoft.com/office/drawing/2014/main" id="{4381E58C-AA30-1D05-C69C-915D13CDF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9" name="Freeform 77">
              <a:extLst>
                <a:ext uri="{FF2B5EF4-FFF2-40B4-BE49-F238E27FC236}">
                  <a16:creationId xmlns:a16="http://schemas.microsoft.com/office/drawing/2014/main" id="{01C4966B-302A-86ED-401C-87912F69E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0" name="Freeform 78">
              <a:extLst>
                <a:ext uri="{FF2B5EF4-FFF2-40B4-BE49-F238E27FC236}">
                  <a16:creationId xmlns:a16="http://schemas.microsoft.com/office/drawing/2014/main" id="{7CB755C6-B93F-67FF-9A69-CEB58C6F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1" name="Freeform 79">
              <a:extLst>
                <a:ext uri="{FF2B5EF4-FFF2-40B4-BE49-F238E27FC236}">
                  <a16:creationId xmlns:a16="http://schemas.microsoft.com/office/drawing/2014/main" id="{5B81BE41-31F2-8C7B-3F25-616AD6222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2" name="Freeform 80">
              <a:extLst>
                <a:ext uri="{FF2B5EF4-FFF2-40B4-BE49-F238E27FC236}">
                  <a16:creationId xmlns:a16="http://schemas.microsoft.com/office/drawing/2014/main" id="{D05D2258-53F4-5129-8E8D-F59C4A90F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3" name="Freeform 81">
              <a:extLst>
                <a:ext uri="{FF2B5EF4-FFF2-40B4-BE49-F238E27FC236}">
                  <a16:creationId xmlns:a16="http://schemas.microsoft.com/office/drawing/2014/main" id="{1EDC190D-2427-C2C4-5F4B-3CF492430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4" name="Freeform 82">
              <a:extLst>
                <a:ext uri="{FF2B5EF4-FFF2-40B4-BE49-F238E27FC236}">
                  <a16:creationId xmlns:a16="http://schemas.microsoft.com/office/drawing/2014/main" id="{4DB321BF-9A98-A786-D11F-B00391ADC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5" name="Freeform 83">
              <a:extLst>
                <a:ext uri="{FF2B5EF4-FFF2-40B4-BE49-F238E27FC236}">
                  <a16:creationId xmlns:a16="http://schemas.microsoft.com/office/drawing/2014/main" id="{07399A73-5AC6-2837-C40E-810D50EAB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6" name="Freeform 84">
              <a:extLst>
                <a:ext uri="{FF2B5EF4-FFF2-40B4-BE49-F238E27FC236}">
                  <a16:creationId xmlns:a16="http://schemas.microsoft.com/office/drawing/2014/main" id="{DDD042C5-BC40-197C-8675-E39D834A6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7" name="Freeform 85">
              <a:extLst>
                <a:ext uri="{FF2B5EF4-FFF2-40B4-BE49-F238E27FC236}">
                  <a16:creationId xmlns:a16="http://schemas.microsoft.com/office/drawing/2014/main" id="{295140FC-7B2F-22CA-CB29-D48097EAB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8" name="Freeform 86">
              <a:extLst>
                <a:ext uri="{FF2B5EF4-FFF2-40B4-BE49-F238E27FC236}">
                  <a16:creationId xmlns:a16="http://schemas.microsoft.com/office/drawing/2014/main" id="{A89527D7-9428-3A5E-22A5-099A721EA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9" name="Freeform 87">
              <a:extLst>
                <a:ext uri="{FF2B5EF4-FFF2-40B4-BE49-F238E27FC236}">
                  <a16:creationId xmlns:a16="http://schemas.microsoft.com/office/drawing/2014/main" id="{CB3B3F9A-F24A-62F9-34D2-830019F60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0" name="Freeform 88">
              <a:extLst>
                <a:ext uri="{FF2B5EF4-FFF2-40B4-BE49-F238E27FC236}">
                  <a16:creationId xmlns:a16="http://schemas.microsoft.com/office/drawing/2014/main" id="{BD6BD87E-CCA9-7530-EC19-340AFFC7C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1" name="Freeform 89">
              <a:extLst>
                <a:ext uri="{FF2B5EF4-FFF2-40B4-BE49-F238E27FC236}">
                  <a16:creationId xmlns:a16="http://schemas.microsoft.com/office/drawing/2014/main" id="{D133DFF3-7478-D105-8A33-EA54D2BD8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2" name="Freeform 90">
              <a:extLst>
                <a:ext uri="{FF2B5EF4-FFF2-40B4-BE49-F238E27FC236}">
                  <a16:creationId xmlns:a16="http://schemas.microsoft.com/office/drawing/2014/main" id="{FA2F074E-E44F-DDFE-E85D-0B9F2AF81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3" name="Freeform 91">
              <a:extLst>
                <a:ext uri="{FF2B5EF4-FFF2-40B4-BE49-F238E27FC236}">
                  <a16:creationId xmlns:a16="http://schemas.microsoft.com/office/drawing/2014/main" id="{4D37E20E-1D8E-F0E5-96E1-82E1DDA9D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4" name="Freeform 92">
              <a:extLst>
                <a:ext uri="{FF2B5EF4-FFF2-40B4-BE49-F238E27FC236}">
                  <a16:creationId xmlns:a16="http://schemas.microsoft.com/office/drawing/2014/main" id="{ED8D86FC-4BF6-A94F-F1AC-71506E164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5" name="Freeform 93">
              <a:extLst>
                <a:ext uri="{FF2B5EF4-FFF2-40B4-BE49-F238E27FC236}">
                  <a16:creationId xmlns:a16="http://schemas.microsoft.com/office/drawing/2014/main" id="{87590346-5C13-BE69-437F-E1BDE5DC3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7" name="Freeform 94">
              <a:extLst>
                <a:ext uri="{FF2B5EF4-FFF2-40B4-BE49-F238E27FC236}">
                  <a16:creationId xmlns:a16="http://schemas.microsoft.com/office/drawing/2014/main" id="{91A3F4F1-B36F-8625-C6B1-E2303B53E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8" name="Freeform 95">
              <a:extLst>
                <a:ext uri="{FF2B5EF4-FFF2-40B4-BE49-F238E27FC236}">
                  <a16:creationId xmlns:a16="http://schemas.microsoft.com/office/drawing/2014/main" id="{1CAB61F0-24AA-1A69-EAB8-B8E15318F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9" name="Freeform 96">
              <a:extLst>
                <a:ext uri="{FF2B5EF4-FFF2-40B4-BE49-F238E27FC236}">
                  <a16:creationId xmlns:a16="http://schemas.microsoft.com/office/drawing/2014/main" id="{6E73A17C-DA18-B6E2-A937-CEDE75EA0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4" name="Freeform 97">
              <a:extLst>
                <a:ext uri="{FF2B5EF4-FFF2-40B4-BE49-F238E27FC236}">
                  <a16:creationId xmlns:a16="http://schemas.microsoft.com/office/drawing/2014/main" id="{A636591C-A79D-4BB0-2F96-0979A7144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75" name="Freeform 98">
              <a:extLst>
                <a:ext uri="{FF2B5EF4-FFF2-40B4-BE49-F238E27FC236}">
                  <a16:creationId xmlns:a16="http://schemas.microsoft.com/office/drawing/2014/main" id="{D17B19C9-E07D-9BD9-A11F-CD4595AB6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6" name="Freeform 99">
              <a:extLst>
                <a:ext uri="{FF2B5EF4-FFF2-40B4-BE49-F238E27FC236}">
                  <a16:creationId xmlns:a16="http://schemas.microsoft.com/office/drawing/2014/main" id="{974D4D5C-235E-C513-3F97-654AB3CE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7" name="Freeform 100">
              <a:extLst>
                <a:ext uri="{FF2B5EF4-FFF2-40B4-BE49-F238E27FC236}">
                  <a16:creationId xmlns:a16="http://schemas.microsoft.com/office/drawing/2014/main" id="{A6984145-10AF-5C13-1B02-EEB2C2608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0" name="Freeform 101">
              <a:extLst>
                <a:ext uri="{FF2B5EF4-FFF2-40B4-BE49-F238E27FC236}">
                  <a16:creationId xmlns:a16="http://schemas.microsoft.com/office/drawing/2014/main" id="{560D12F0-923E-60EF-5D5F-BAA74FD61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1" name="Freeform 102">
              <a:extLst>
                <a:ext uri="{FF2B5EF4-FFF2-40B4-BE49-F238E27FC236}">
                  <a16:creationId xmlns:a16="http://schemas.microsoft.com/office/drawing/2014/main" id="{3792481B-EBBC-77FB-48D8-31D1AFD8A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2" name="Freeform 103">
              <a:extLst>
                <a:ext uri="{FF2B5EF4-FFF2-40B4-BE49-F238E27FC236}">
                  <a16:creationId xmlns:a16="http://schemas.microsoft.com/office/drawing/2014/main" id="{35F95B61-6DF3-FF44-7279-7231B53BD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3" name="Freeform 104">
              <a:extLst>
                <a:ext uri="{FF2B5EF4-FFF2-40B4-BE49-F238E27FC236}">
                  <a16:creationId xmlns:a16="http://schemas.microsoft.com/office/drawing/2014/main" id="{06D58CFD-E4B5-7350-E045-85309474E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4" name="Freeform 105">
              <a:extLst>
                <a:ext uri="{FF2B5EF4-FFF2-40B4-BE49-F238E27FC236}">
                  <a16:creationId xmlns:a16="http://schemas.microsoft.com/office/drawing/2014/main" id="{9D05DEC2-58CC-6156-1189-2073E6A6F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5" name="Freeform 106">
              <a:extLst>
                <a:ext uri="{FF2B5EF4-FFF2-40B4-BE49-F238E27FC236}">
                  <a16:creationId xmlns:a16="http://schemas.microsoft.com/office/drawing/2014/main" id="{CECCACD0-61B1-461B-00A0-9BF44FECD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6" name="Freeform 107">
              <a:extLst>
                <a:ext uri="{FF2B5EF4-FFF2-40B4-BE49-F238E27FC236}">
                  <a16:creationId xmlns:a16="http://schemas.microsoft.com/office/drawing/2014/main" id="{5FB2C37C-B33D-F8C5-5CFE-2C224CD1F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7" name="Freeform 108">
              <a:extLst>
                <a:ext uri="{FF2B5EF4-FFF2-40B4-BE49-F238E27FC236}">
                  <a16:creationId xmlns:a16="http://schemas.microsoft.com/office/drawing/2014/main" id="{4745A876-8703-EBEE-AB10-6E224EE68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8" name="Freeform 109">
              <a:extLst>
                <a:ext uri="{FF2B5EF4-FFF2-40B4-BE49-F238E27FC236}">
                  <a16:creationId xmlns:a16="http://schemas.microsoft.com/office/drawing/2014/main" id="{F5C5C07D-39D5-934A-E8C3-880D3CCE7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9" name="Freeform 110">
              <a:extLst>
                <a:ext uri="{FF2B5EF4-FFF2-40B4-BE49-F238E27FC236}">
                  <a16:creationId xmlns:a16="http://schemas.microsoft.com/office/drawing/2014/main" id="{E2606E94-46C6-05DE-9AC9-35F40F579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0" name="Freeform 111">
              <a:extLst>
                <a:ext uri="{FF2B5EF4-FFF2-40B4-BE49-F238E27FC236}">
                  <a16:creationId xmlns:a16="http://schemas.microsoft.com/office/drawing/2014/main" id="{82F93D43-1723-49CD-7469-62BCB4D66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1" name="Freeform 112">
              <a:extLst>
                <a:ext uri="{FF2B5EF4-FFF2-40B4-BE49-F238E27FC236}">
                  <a16:creationId xmlns:a16="http://schemas.microsoft.com/office/drawing/2014/main" id="{71BBBB6D-8055-BCD6-A340-38968FDBD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6" name="Freeform 113">
              <a:extLst>
                <a:ext uri="{FF2B5EF4-FFF2-40B4-BE49-F238E27FC236}">
                  <a16:creationId xmlns:a16="http://schemas.microsoft.com/office/drawing/2014/main" id="{58F438DF-3ACE-8152-BA25-F73A8A815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7" name="Freeform 114">
              <a:extLst>
                <a:ext uri="{FF2B5EF4-FFF2-40B4-BE49-F238E27FC236}">
                  <a16:creationId xmlns:a16="http://schemas.microsoft.com/office/drawing/2014/main" id="{C87C5512-ED07-6908-4B91-3D7F9BE5B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8" name="Freeform 115">
              <a:extLst>
                <a:ext uri="{FF2B5EF4-FFF2-40B4-BE49-F238E27FC236}">
                  <a16:creationId xmlns:a16="http://schemas.microsoft.com/office/drawing/2014/main" id="{04A34BB5-92A7-AB77-00DD-CDB86D0AC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9" name="Freeform 116">
              <a:extLst>
                <a:ext uri="{FF2B5EF4-FFF2-40B4-BE49-F238E27FC236}">
                  <a16:creationId xmlns:a16="http://schemas.microsoft.com/office/drawing/2014/main" id="{794C418E-49E8-2181-383F-66CE683D1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0" name="Freeform 117">
              <a:extLst>
                <a:ext uri="{FF2B5EF4-FFF2-40B4-BE49-F238E27FC236}">
                  <a16:creationId xmlns:a16="http://schemas.microsoft.com/office/drawing/2014/main" id="{8A080603-6B1B-3B31-F3D2-2213496C0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1" name="Freeform 118">
              <a:extLst>
                <a:ext uri="{FF2B5EF4-FFF2-40B4-BE49-F238E27FC236}">
                  <a16:creationId xmlns:a16="http://schemas.microsoft.com/office/drawing/2014/main" id="{D4609216-53BB-C048-C4F1-BD688CA5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2" name="Freeform 119">
              <a:extLst>
                <a:ext uri="{FF2B5EF4-FFF2-40B4-BE49-F238E27FC236}">
                  <a16:creationId xmlns:a16="http://schemas.microsoft.com/office/drawing/2014/main" id="{BFF10055-91FD-74EA-0266-36B44FA93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3" name="Freeform 120">
              <a:extLst>
                <a:ext uri="{FF2B5EF4-FFF2-40B4-BE49-F238E27FC236}">
                  <a16:creationId xmlns:a16="http://schemas.microsoft.com/office/drawing/2014/main" id="{C7183118-A6E8-1C73-57E5-8D4DC7064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4" name="Freeform 121">
              <a:extLst>
                <a:ext uri="{FF2B5EF4-FFF2-40B4-BE49-F238E27FC236}">
                  <a16:creationId xmlns:a16="http://schemas.microsoft.com/office/drawing/2014/main" id="{02EC4771-AB0B-82A3-3373-02F75C55E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5" name="Freeform 122">
              <a:extLst>
                <a:ext uri="{FF2B5EF4-FFF2-40B4-BE49-F238E27FC236}">
                  <a16:creationId xmlns:a16="http://schemas.microsoft.com/office/drawing/2014/main" id="{D2188A2C-9264-C209-21DE-F501DA70C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6" name="Freeform 123">
              <a:extLst>
                <a:ext uri="{FF2B5EF4-FFF2-40B4-BE49-F238E27FC236}">
                  <a16:creationId xmlns:a16="http://schemas.microsoft.com/office/drawing/2014/main" id="{838315D1-5CF8-6921-8027-65FC870B7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7" name="Freeform 124">
              <a:extLst>
                <a:ext uri="{FF2B5EF4-FFF2-40B4-BE49-F238E27FC236}">
                  <a16:creationId xmlns:a16="http://schemas.microsoft.com/office/drawing/2014/main" id="{FD1342E5-BD5C-6E55-3B5D-D327B539B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8" name="Freeform 125">
              <a:extLst>
                <a:ext uri="{FF2B5EF4-FFF2-40B4-BE49-F238E27FC236}">
                  <a16:creationId xmlns:a16="http://schemas.microsoft.com/office/drawing/2014/main" id="{F9BBEF0E-9486-BEF0-07F7-C6043EDB7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9" name="Freeform 126">
              <a:extLst>
                <a:ext uri="{FF2B5EF4-FFF2-40B4-BE49-F238E27FC236}">
                  <a16:creationId xmlns:a16="http://schemas.microsoft.com/office/drawing/2014/main" id="{5D1B038C-571A-834A-3FFB-4C543E377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0" name="Freeform 127">
              <a:extLst>
                <a:ext uri="{FF2B5EF4-FFF2-40B4-BE49-F238E27FC236}">
                  <a16:creationId xmlns:a16="http://schemas.microsoft.com/office/drawing/2014/main" id="{B2578A6F-A9E0-D50C-C786-99D643E2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1" name="Freeform 128">
              <a:extLst>
                <a:ext uri="{FF2B5EF4-FFF2-40B4-BE49-F238E27FC236}">
                  <a16:creationId xmlns:a16="http://schemas.microsoft.com/office/drawing/2014/main" id="{210FFB40-01B0-354C-136D-D551ED0E4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12" name="Freeform 129">
              <a:extLst>
                <a:ext uri="{FF2B5EF4-FFF2-40B4-BE49-F238E27FC236}">
                  <a16:creationId xmlns:a16="http://schemas.microsoft.com/office/drawing/2014/main" id="{078177E4-8EC9-8EB8-664E-28F756359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3" name="Freeform 130">
              <a:extLst>
                <a:ext uri="{FF2B5EF4-FFF2-40B4-BE49-F238E27FC236}">
                  <a16:creationId xmlns:a16="http://schemas.microsoft.com/office/drawing/2014/main" id="{0CB797F9-96C2-C2CC-7A23-96F7F29AA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4" name="Freeform 131">
              <a:extLst>
                <a:ext uri="{FF2B5EF4-FFF2-40B4-BE49-F238E27FC236}">
                  <a16:creationId xmlns:a16="http://schemas.microsoft.com/office/drawing/2014/main" id="{50C3B5EE-8299-5BD7-C732-608ACB693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5" name="Freeform 132">
              <a:extLst>
                <a:ext uri="{FF2B5EF4-FFF2-40B4-BE49-F238E27FC236}">
                  <a16:creationId xmlns:a16="http://schemas.microsoft.com/office/drawing/2014/main" id="{9B6A36E4-473D-F6CD-0145-35B1AA0A9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6" name="Freeform 133">
              <a:extLst>
                <a:ext uri="{FF2B5EF4-FFF2-40B4-BE49-F238E27FC236}">
                  <a16:creationId xmlns:a16="http://schemas.microsoft.com/office/drawing/2014/main" id="{DE3A13B3-FC8F-2CA9-A10B-90EEEA64C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7" name="Freeform 134">
              <a:extLst>
                <a:ext uri="{FF2B5EF4-FFF2-40B4-BE49-F238E27FC236}">
                  <a16:creationId xmlns:a16="http://schemas.microsoft.com/office/drawing/2014/main" id="{97A85BC9-7895-7BE3-FE8E-1B2FABA16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8" name="Freeform 135">
              <a:extLst>
                <a:ext uri="{FF2B5EF4-FFF2-40B4-BE49-F238E27FC236}">
                  <a16:creationId xmlns:a16="http://schemas.microsoft.com/office/drawing/2014/main" id="{BBEE7E60-D61A-D350-F260-95B37EADF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9" name="Freeform 136">
              <a:extLst>
                <a:ext uri="{FF2B5EF4-FFF2-40B4-BE49-F238E27FC236}">
                  <a16:creationId xmlns:a16="http://schemas.microsoft.com/office/drawing/2014/main" id="{3971D5E0-E959-66B1-4822-C339F2C08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0" name="Freeform 137">
              <a:extLst>
                <a:ext uri="{FF2B5EF4-FFF2-40B4-BE49-F238E27FC236}">
                  <a16:creationId xmlns:a16="http://schemas.microsoft.com/office/drawing/2014/main" id="{DCF97E4F-636C-EA75-D17F-0F30CCEDF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1" name="Freeform 138">
              <a:extLst>
                <a:ext uri="{FF2B5EF4-FFF2-40B4-BE49-F238E27FC236}">
                  <a16:creationId xmlns:a16="http://schemas.microsoft.com/office/drawing/2014/main" id="{DAB4D643-F456-A455-F14C-3D78B6B5D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2" name="Freeform 139">
              <a:extLst>
                <a:ext uri="{FF2B5EF4-FFF2-40B4-BE49-F238E27FC236}">
                  <a16:creationId xmlns:a16="http://schemas.microsoft.com/office/drawing/2014/main" id="{9D534C67-F5CF-98BF-55E9-F56DF5516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3" name="Freeform 140">
              <a:extLst>
                <a:ext uri="{FF2B5EF4-FFF2-40B4-BE49-F238E27FC236}">
                  <a16:creationId xmlns:a16="http://schemas.microsoft.com/office/drawing/2014/main" id="{656C3765-D7D6-8ECC-DC19-E43CFDC05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4" name="Freeform 141">
              <a:extLst>
                <a:ext uri="{FF2B5EF4-FFF2-40B4-BE49-F238E27FC236}">
                  <a16:creationId xmlns:a16="http://schemas.microsoft.com/office/drawing/2014/main" id="{31692F0D-5FC0-9F8E-B7CE-D880920D6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5" name="Freeform 142">
              <a:extLst>
                <a:ext uri="{FF2B5EF4-FFF2-40B4-BE49-F238E27FC236}">
                  <a16:creationId xmlns:a16="http://schemas.microsoft.com/office/drawing/2014/main" id="{7F37A330-0E1E-D888-F545-DC34746DC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6" name="Freeform 143">
              <a:extLst>
                <a:ext uri="{FF2B5EF4-FFF2-40B4-BE49-F238E27FC236}">
                  <a16:creationId xmlns:a16="http://schemas.microsoft.com/office/drawing/2014/main" id="{01481CAA-C2E0-706A-6438-8C8D838A6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27" name="Freeform 144">
              <a:extLst>
                <a:ext uri="{FF2B5EF4-FFF2-40B4-BE49-F238E27FC236}">
                  <a16:creationId xmlns:a16="http://schemas.microsoft.com/office/drawing/2014/main" id="{F11F3BFF-535D-E8FD-FAF8-113C99944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8" name="Freeform 145">
              <a:extLst>
                <a:ext uri="{FF2B5EF4-FFF2-40B4-BE49-F238E27FC236}">
                  <a16:creationId xmlns:a16="http://schemas.microsoft.com/office/drawing/2014/main" id="{2BAB3F2E-44C3-0B8F-B482-1C4CA28EA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9" name="Freeform 146">
              <a:extLst>
                <a:ext uri="{FF2B5EF4-FFF2-40B4-BE49-F238E27FC236}">
                  <a16:creationId xmlns:a16="http://schemas.microsoft.com/office/drawing/2014/main" id="{DAA72331-BE0F-21ED-E78D-4D9CFB24A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0" name="Freeform 147">
              <a:extLst>
                <a:ext uri="{FF2B5EF4-FFF2-40B4-BE49-F238E27FC236}">
                  <a16:creationId xmlns:a16="http://schemas.microsoft.com/office/drawing/2014/main" id="{788D5C02-BEE0-E444-2E9F-0321FC4C8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1" name="Rectangle 158">
              <a:extLst>
                <a:ext uri="{FF2B5EF4-FFF2-40B4-BE49-F238E27FC236}">
                  <a16:creationId xmlns:a16="http://schemas.microsoft.com/office/drawing/2014/main" id="{15DF29A8-8EF5-C751-C74E-F901B86C3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2" name="Freeform 159">
              <a:extLst>
                <a:ext uri="{FF2B5EF4-FFF2-40B4-BE49-F238E27FC236}">
                  <a16:creationId xmlns:a16="http://schemas.microsoft.com/office/drawing/2014/main" id="{B793E147-ABA6-6104-F42A-1923A11C2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C9EB27E8-B69C-A0E3-CBDB-C1884DBDD7F5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848E44F-2351-B641-3001-C353551214E3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C5B364D3-624F-7AA9-1A42-3FFCA15D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00D3E49-FD42-6E17-AF6E-A64C17136242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847F8928-B853-360A-30A8-0E58B1CD7A2B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DF20A1B-BD83-ABEE-2127-C2D8309F308D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FE390A5-EF71-4404-73DE-1BBF05EF6C2A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F915DB00-E5A2-F63C-6692-611F286237C6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6DC3AE84-7B84-EA8E-55F7-390B0C27790E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81A6334-C21B-7A77-4C45-0F3E182DDA61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53CB2F2-0FDC-8E96-0C95-9E0725F4EC20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0D1C993-F627-A9B0-899E-84299367DF52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E5EB3F3D-AFBF-AC5A-5511-297FFC10B0E5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0E30D0-14D7-A5C9-BA98-C83A89C16CBB}"/>
              </a:ext>
            </a:extLst>
          </p:cNvPr>
          <p:cNvSpPr txBox="1"/>
          <p:nvPr/>
        </p:nvSpPr>
        <p:spPr>
          <a:xfrm>
            <a:off x="1719643" y="436030"/>
            <a:ext cx="3236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프로그램 동작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637479-A597-A3C7-C1DE-A40BB9926D98}"/>
              </a:ext>
            </a:extLst>
          </p:cNvPr>
          <p:cNvSpPr txBox="1"/>
          <p:nvPr/>
        </p:nvSpPr>
        <p:spPr>
          <a:xfrm>
            <a:off x="988956" y="282141"/>
            <a:ext cx="62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2.</a:t>
            </a:r>
            <a:endParaRPr lang="ko-KR" altLang="en-US" sz="5400" dirty="0">
              <a:solidFill>
                <a:srgbClr val="8069E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FC759736-4145-0411-64B5-D5F63398F334}"/>
              </a:ext>
            </a:extLst>
          </p:cNvPr>
          <p:cNvSpPr txBox="1"/>
          <p:nvPr/>
        </p:nvSpPr>
        <p:spPr>
          <a:xfrm>
            <a:off x="6531380" y="4467575"/>
            <a:ext cx="4129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1. </a:t>
            </a:r>
            <a:r>
              <a:rPr lang="ko-KR" altLang="en-US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특정 포즈 취하면 사진 촬영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Laptop - Windows menu">
                <a:extLst>
                  <a:ext uri="{FF2B5EF4-FFF2-40B4-BE49-F238E27FC236}">
                    <a16:creationId xmlns:a16="http://schemas.microsoft.com/office/drawing/2014/main" id="{6A9E55F4-B22E-EC49-9B38-55AE36A776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1444591"/>
                  </p:ext>
                </p:extLst>
              </p:nvPr>
            </p:nvGraphicFramePr>
            <p:xfrm>
              <a:off x="2288580" y="1398644"/>
              <a:ext cx="4018412" cy="38527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18412" cy="3852704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301517" ay="1434172" az="54936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14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Laptop - Windows menu">
                <a:extLst>
                  <a:ext uri="{FF2B5EF4-FFF2-40B4-BE49-F238E27FC236}">
                    <a16:creationId xmlns:a16="http://schemas.microsoft.com/office/drawing/2014/main" id="{6A9E55F4-B22E-EC49-9B38-55AE36A776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8580" y="1398644"/>
                <a:ext cx="4018412" cy="3852704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포토] 손흥민 찰칵! '손 커밍 데이' 현장">
            <a:extLst>
              <a:ext uri="{FF2B5EF4-FFF2-40B4-BE49-F238E27FC236}">
                <a16:creationId xmlns:a16="http://schemas.microsoft.com/office/drawing/2014/main" id="{F9020466-1721-DDA9-0E8C-D7295C0D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19" b="99675" l="206" r="90000">
                        <a14:foregroundMark x1="8969" y1="36098" x2="4845" y2="37398"/>
                        <a14:foregroundMark x1="56804" y1="93171" x2="60619" y2="99837"/>
                        <a14:foregroundMark x1="1649" y1="41463" x2="206" y2="40813"/>
                        <a14:backgroundMark x1="36598" y1="51870" x2="37629" y2="53171"/>
                        <a14:backgroundMark x1="38454" y1="34797" x2="40412" y2="34797"/>
                        <a14:backgroundMark x1="51753" y1="61951" x2="51753" y2="61951"/>
                        <a14:backgroundMark x1="51649" y1="54472" x2="53814" y2="58537"/>
                        <a14:backgroundMark x1="38557" y1="37073" x2="38557" y2="37073"/>
                        <a14:backgroundMark x1="41237" y1="38049" x2="41237" y2="38049"/>
                        <a14:backgroundMark x1="34227" y1="51870" x2="35258" y2="51870"/>
                        <a14:backgroundMark x1="28660" y1="47480" x2="29794" y2="47480"/>
                        <a14:backgroundMark x1="24639" y1="90081" x2="27216" y2="91870"/>
                        <a14:backgroundMark x1="31237" y1="92846" x2="38557" y2="96098"/>
                        <a14:backgroundMark x1="8454" y1="82439" x2="23608" y2="89106"/>
                        <a14:backgroundMark x1="44021" y1="94146" x2="48041" y2="96423"/>
                        <a14:backgroundMark x1="35979" y1="86829" x2="38763" y2="89756"/>
                        <a14:backgroundMark x1="65361" y1="84065" x2="68041" y2="86341"/>
                        <a14:backgroundMark x1="73608" y1="93171" x2="76186" y2="95772"/>
                        <a14:backgroundMark x1="34433" y1="56260" x2="36804" y2="56260"/>
                        <a14:backgroundMark x1="27423" y1="46179" x2="28454" y2="46179"/>
                        <a14:backgroundMark x1="38454" y1="49106" x2="39794" y2="49431"/>
                        <a14:backgroundMark x1="18454" y1="79024" x2="29381" y2="94797"/>
                        <a14:backgroundMark x1="40000" y1="88130" x2="40000" y2="88130"/>
                        <a14:backgroundMark x1="34433" y1="84715" x2="34433" y2="84715"/>
                        <a14:backgroundMark x1="32990" y1="70569" x2="32990" y2="70569"/>
                        <a14:backgroundMark x1="29588" y1="44878" x2="29588" y2="44878"/>
                        <a14:backgroundMark x1="29794" y1="44878" x2="29794" y2="44878"/>
                        <a14:backgroundMark x1="31649" y1="44715" x2="31649" y2="44715"/>
                        <a14:backgroundMark x1="36392" y1="46829" x2="36392" y2="46829"/>
                        <a14:backgroundMark x1="38041" y1="47154" x2="38041" y2="47154"/>
                        <a14:backgroundMark x1="39588" y1="47480" x2="39588" y2="47480"/>
                        <a14:backgroundMark x1="39175" y1="46179" x2="39175" y2="46179"/>
                        <a14:backgroundMark x1="40412" y1="45528" x2="40412" y2="45528"/>
                        <a14:backgroundMark x1="73196" y1="92520" x2="73196" y2="925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077" y="1307823"/>
            <a:ext cx="4746872" cy="300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B52B5C-47D2-78F4-CAEE-40F0083E2BB1}"/>
              </a:ext>
            </a:extLst>
          </p:cNvPr>
          <p:cNvSpPr txBox="1"/>
          <p:nvPr/>
        </p:nvSpPr>
        <p:spPr>
          <a:xfrm>
            <a:off x="7087725" y="4908010"/>
            <a:ext cx="3888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DBDEE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2. </a:t>
            </a:r>
            <a:r>
              <a:rPr lang="en-US" altLang="ko-KR" sz="2800" dirty="0">
                <a:solidFill>
                  <a:srgbClr val="DBDEE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????</a:t>
            </a:r>
            <a:endParaRPr lang="ko-KR" altLang="en-US" dirty="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326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DBBF0-6331-8C13-B7F9-6C1259B9E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4F60B7-DDF9-2EAB-C520-2DBA0BB27E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BEBC2E-950D-4D83-AF96-60470DFD0E75}"/>
              </a:ext>
            </a:extLst>
          </p:cNvPr>
          <p:cNvGrpSpPr/>
          <p:nvPr/>
        </p:nvGrpSpPr>
        <p:grpSpPr>
          <a:xfrm>
            <a:off x="2153300" y="1502041"/>
            <a:ext cx="7338415" cy="3016260"/>
            <a:chOff x="761365" y="1974905"/>
            <a:chExt cx="9883374" cy="3716604"/>
          </a:xfrm>
          <a:solidFill>
            <a:srgbClr val="251569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E3E36C3-AC0B-078D-0ABD-9F212FD85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A13735F-8D4C-AB3A-F4FB-6FEA627AA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F196F00-BAE4-9922-5267-C9763C496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8FC750B-6B97-C5D1-DB36-536757D64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775-4A1F-A947-2A93-FDF7F2BF0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DDBBC66-96C3-C523-6C98-C820D1054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709DCCA-543A-0D5C-8A49-E1E023AD7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52F0446-D0B2-4BCE-BE78-CD101B8BA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DD1ACE3-E9E4-286B-9D8B-66FDE65BA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D80C898-4DD0-8C2F-D896-3F6AAF6B3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1D92DA-0FFE-1D2D-C61B-DD55F197D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181590A-154B-2601-A45D-E129C257D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31BC4B5-FB9E-DC73-A88F-D64D6F034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C8F9DFE-8BE7-D6D4-E24D-B0452C7C7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C223C69-E4A1-56F0-8B39-AA2B2CD25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B0ABAF0-F0C7-EA4E-9177-FDAD1C478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B3B4452-3633-C475-13F8-6266DD799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33FC212-77BA-9E67-3D2B-7A6139E8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2270E24A-3BE5-B3E3-7FB3-0385A0497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557C5172-BEFC-0EC8-F1CA-765F854EE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A8B54E4-5E73-A7D7-2654-97EFC5028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A91C358A-7656-F499-7CF2-C762C3BE4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E0B22F7-2D3B-81C1-259C-73D0E15B4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BFB83E32-A227-50B9-5C26-CAA61B538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FB1E5291-CB32-C47F-FE79-84C573355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D570FF14-8A47-58AD-EA9A-FB15044D5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1198F882-3299-1460-EF57-42A21B8B1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2BA15D98-9266-CAE5-0C48-FBA7D6BDE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B7149362-65C4-5095-3D69-C5671C17D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4D8B800F-AFDF-1310-97DF-93A7CFFB3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E5BF673-5A2E-C989-A57A-B00A90372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7061347E-D711-B7BC-607D-9F85C1069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4511DED8-209E-A4EC-D3EC-87178B05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8895FCE-450A-F5B2-5ACF-D8E28B932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A545BFFF-99D5-71D3-98C9-06E54DAD2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8B206BA-5E30-F08E-7751-14E067C71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1DBE594A-364B-EE43-95F3-9DAAE1582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7588BCD-E2E7-21E6-F8ED-BDC36F568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925068DF-0BC5-4424-6D85-7F108AA9E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D9868EC2-D461-78C9-8626-FBDA06C7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4" name="Freeform 45">
              <a:extLst>
                <a:ext uri="{FF2B5EF4-FFF2-40B4-BE49-F238E27FC236}">
                  <a16:creationId xmlns:a16="http://schemas.microsoft.com/office/drawing/2014/main" id="{AA25CE1D-A2F3-D0C1-5EA9-A642027A4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DC7E64E-2008-F900-C575-AED3ECD09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BAEA2AB4-9148-B4DF-583E-C2A5D7237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5E8ECA62-190D-D9E5-FE1B-0D3809E76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ED8DF79C-5401-B020-5B22-63A7988BD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F5C11A3-7097-6D0E-BB63-09F0F4AC7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063D665-506B-5B88-3A8A-1FD1655AE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E6A88E02-7E24-FD78-D04C-5E39AC539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FC6F75F0-4876-E532-DBBC-971AEF47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3CD2728-FB91-5AB1-5AAB-1A7813093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4EE4412A-2D56-974D-1F0E-E11352B68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ECA25D57-8A08-C487-06E0-7F7C55240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667AC873-88C5-501F-C015-4339DF5E2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E3DA34FF-B521-C6B2-BE6E-A665CD188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2" name="Freeform 59">
              <a:extLst>
                <a:ext uri="{FF2B5EF4-FFF2-40B4-BE49-F238E27FC236}">
                  <a16:creationId xmlns:a16="http://schemas.microsoft.com/office/drawing/2014/main" id="{7015A340-B7E3-6232-9639-4C1EDCE95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3" name="Freeform 60">
              <a:extLst>
                <a:ext uri="{FF2B5EF4-FFF2-40B4-BE49-F238E27FC236}">
                  <a16:creationId xmlns:a16="http://schemas.microsoft.com/office/drawing/2014/main" id="{749D53BA-DB09-4569-5641-9A48996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4" name="Freeform 61">
              <a:extLst>
                <a:ext uri="{FF2B5EF4-FFF2-40B4-BE49-F238E27FC236}">
                  <a16:creationId xmlns:a16="http://schemas.microsoft.com/office/drawing/2014/main" id="{09A9CA2C-E5D2-00B9-550C-007EDC533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5" name="Freeform 62">
              <a:extLst>
                <a:ext uri="{FF2B5EF4-FFF2-40B4-BE49-F238E27FC236}">
                  <a16:creationId xmlns:a16="http://schemas.microsoft.com/office/drawing/2014/main" id="{EA917649-3CB2-9DCE-7E6A-E7DC6B19A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6" name="Freeform 63">
              <a:extLst>
                <a:ext uri="{FF2B5EF4-FFF2-40B4-BE49-F238E27FC236}">
                  <a16:creationId xmlns:a16="http://schemas.microsoft.com/office/drawing/2014/main" id="{A2C32506-D23D-DFC1-F096-ED881954A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7" name="Freeform 64">
              <a:extLst>
                <a:ext uri="{FF2B5EF4-FFF2-40B4-BE49-F238E27FC236}">
                  <a16:creationId xmlns:a16="http://schemas.microsoft.com/office/drawing/2014/main" id="{9462781B-F83A-2B47-676B-CC5A51EBD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8" name="Freeform 65">
              <a:extLst>
                <a:ext uri="{FF2B5EF4-FFF2-40B4-BE49-F238E27FC236}">
                  <a16:creationId xmlns:a16="http://schemas.microsoft.com/office/drawing/2014/main" id="{CC4AA988-3DB6-0342-07FC-0FA74CC7E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9" name="Freeform 66">
              <a:extLst>
                <a:ext uri="{FF2B5EF4-FFF2-40B4-BE49-F238E27FC236}">
                  <a16:creationId xmlns:a16="http://schemas.microsoft.com/office/drawing/2014/main" id="{2E6B9650-A490-24AC-EEFC-3D880E344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0" name="Freeform 67">
              <a:extLst>
                <a:ext uri="{FF2B5EF4-FFF2-40B4-BE49-F238E27FC236}">
                  <a16:creationId xmlns:a16="http://schemas.microsoft.com/office/drawing/2014/main" id="{19797453-7E5D-3BE2-C7F5-893ED6BF0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1" name="Freeform 68">
              <a:extLst>
                <a:ext uri="{FF2B5EF4-FFF2-40B4-BE49-F238E27FC236}">
                  <a16:creationId xmlns:a16="http://schemas.microsoft.com/office/drawing/2014/main" id="{6DCC23A2-199F-0DC5-2F65-C8131DD37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2" name="Freeform 69">
              <a:extLst>
                <a:ext uri="{FF2B5EF4-FFF2-40B4-BE49-F238E27FC236}">
                  <a16:creationId xmlns:a16="http://schemas.microsoft.com/office/drawing/2014/main" id="{08ACF3E5-28E3-07FF-B47F-58197D24F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3" name="Freeform 70">
              <a:extLst>
                <a:ext uri="{FF2B5EF4-FFF2-40B4-BE49-F238E27FC236}">
                  <a16:creationId xmlns:a16="http://schemas.microsoft.com/office/drawing/2014/main" id="{6FD22257-BCBE-6CAC-3607-DE57EE295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4" name="Freeform 71">
              <a:extLst>
                <a:ext uri="{FF2B5EF4-FFF2-40B4-BE49-F238E27FC236}">
                  <a16:creationId xmlns:a16="http://schemas.microsoft.com/office/drawing/2014/main" id="{2DC0FE72-7B02-F968-E224-2BE5C730D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5" name="Freeform 72">
              <a:extLst>
                <a:ext uri="{FF2B5EF4-FFF2-40B4-BE49-F238E27FC236}">
                  <a16:creationId xmlns:a16="http://schemas.microsoft.com/office/drawing/2014/main" id="{3918A6B2-15DC-DAA5-E370-E457256B0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6" name="Freeform 73">
              <a:extLst>
                <a:ext uri="{FF2B5EF4-FFF2-40B4-BE49-F238E27FC236}">
                  <a16:creationId xmlns:a16="http://schemas.microsoft.com/office/drawing/2014/main" id="{0B3B49EE-DAD7-B951-B6DF-02C012667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7" name="Freeform 74">
              <a:extLst>
                <a:ext uri="{FF2B5EF4-FFF2-40B4-BE49-F238E27FC236}">
                  <a16:creationId xmlns:a16="http://schemas.microsoft.com/office/drawing/2014/main" id="{AF75740A-93B0-7608-C0D0-79217E91C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8" name="Freeform 75">
              <a:extLst>
                <a:ext uri="{FF2B5EF4-FFF2-40B4-BE49-F238E27FC236}">
                  <a16:creationId xmlns:a16="http://schemas.microsoft.com/office/drawing/2014/main" id="{FEE2CABD-5D56-F467-E76A-63876CC25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9" name="Freeform 76">
              <a:extLst>
                <a:ext uri="{FF2B5EF4-FFF2-40B4-BE49-F238E27FC236}">
                  <a16:creationId xmlns:a16="http://schemas.microsoft.com/office/drawing/2014/main" id="{4ACAB890-6B35-A5A5-2DED-B19AB65F4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0" name="Freeform 77">
              <a:extLst>
                <a:ext uri="{FF2B5EF4-FFF2-40B4-BE49-F238E27FC236}">
                  <a16:creationId xmlns:a16="http://schemas.microsoft.com/office/drawing/2014/main" id="{95F7E11C-68DB-4932-66E3-56504492B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1" name="Freeform 78">
              <a:extLst>
                <a:ext uri="{FF2B5EF4-FFF2-40B4-BE49-F238E27FC236}">
                  <a16:creationId xmlns:a16="http://schemas.microsoft.com/office/drawing/2014/main" id="{D04FBAD3-5A65-7421-094E-605166EBA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2" name="Freeform 79">
              <a:extLst>
                <a:ext uri="{FF2B5EF4-FFF2-40B4-BE49-F238E27FC236}">
                  <a16:creationId xmlns:a16="http://schemas.microsoft.com/office/drawing/2014/main" id="{5FA9581B-45BD-BE3C-A3A7-7078D4D2F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3" name="Freeform 80">
              <a:extLst>
                <a:ext uri="{FF2B5EF4-FFF2-40B4-BE49-F238E27FC236}">
                  <a16:creationId xmlns:a16="http://schemas.microsoft.com/office/drawing/2014/main" id="{26C93A65-7337-15DA-AE50-F38ED095D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4" name="Freeform 81">
              <a:extLst>
                <a:ext uri="{FF2B5EF4-FFF2-40B4-BE49-F238E27FC236}">
                  <a16:creationId xmlns:a16="http://schemas.microsoft.com/office/drawing/2014/main" id="{DB0A8BAF-CD17-5F0A-EA35-6BBF017C3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5" name="Freeform 82">
              <a:extLst>
                <a:ext uri="{FF2B5EF4-FFF2-40B4-BE49-F238E27FC236}">
                  <a16:creationId xmlns:a16="http://schemas.microsoft.com/office/drawing/2014/main" id="{BD82E4C3-2FD4-BE0E-F929-1E11B4981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6" name="Freeform 83">
              <a:extLst>
                <a:ext uri="{FF2B5EF4-FFF2-40B4-BE49-F238E27FC236}">
                  <a16:creationId xmlns:a16="http://schemas.microsoft.com/office/drawing/2014/main" id="{A5BFD6A8-F145-FB3F-E5CD-D368B6054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7" name="Freeform 84">
              <a:extLst>
                <a:ext uri="{FF2B5EF4-FFF2-40B4-BE49-F238E27FC236}">
                  <a16:creationId xmlns:a16="http://schemas.microsoft.com/office/drawing/2014/main" id="{C08C9FF7-6CF6-CE4C-8A4E-46B707A0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8" name="Freeform 85">
              <a:extLst>
                <a:ext uri="{FF2B5EF4-FFF2-40B4-BE49-F238E27FC236}">
                  <a16:creationId xmlns:a16="http://schemas.microsoft.com/office/drawing/2014/main" id="{D96319C0-32FE-059E-26D6-5C913A180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9" name="Freeform 86">
              <a:extLst>
                <a:ext uri="{FF2B5EF4-FFF2-40B4-BE49-F238E27FC236}">
                  <a16:creationId xmlns:a16="http://schemas.microsoft.com/office/drawing/2014/main" id="{C8A145C5-1185-4C67-735F-1CC77FA10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0" name="Freeform 87">
              <a:extLst>
                <a:ext uri="{FF2B5EF4-FFF2-40B4-BE49-F238E27FC236}">
                  <a16:creationId xmlns:a16="http://schemas.microsoft.com/office/drawing/2014/main" id="{4E7EF7A5-CA47-BEB1-93EB-6BFC99070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1" name="Freeform 88">
              <a:extLst>
                <a:ext uri="{FF2B5EF4-FFF2-40B4-BE49-F238E27FC236}">
                  <a16:creationId xmlns:a16="http://schemas.microsoft.com/office/drawing/2014/main" id="{DE96C3E5-6ECF-CD40-4885-0D5DA509D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2" name="Freeform 89">
              <a:extLst>
                <a:ext uri="{FF2B5EF4-FFF2-40B4-BE49-F238E27FC236}">
                  <a16:creationId xmlns:a16="http://schemas.microsoft.com/office/drawing/2014/main" id="{5771B0B4-DA3D-E42B-C5D3-706392DC3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3" name="Freeform 90">
              <a:extLst>
                <a:ext uri="{FF2B5EF4-FFF2-40B4-BE49-F238E27FC236}">
                  <a16:creationId xmlns:a16="http://schemas.microsoft.com/office/drawing/2014/main" id="{EDD8A68C-3677-0A6C-17CD-F0EBA56E5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4" name="Freeform 91">
              <a:extLst>
                <a:ext uri="{FF2B5EF4-FFF2-40B4-BE49-F238E27FC236}">
                  <a16:creationId xmlns:a16="http://schemas.microsoft.com/office/drawing/2014/main" id="{91BA84F2-264A-7D2D-847D-562B7B9D4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5" name="Freeform 92">
              <a:extLst>
                <a:ext uri="{FF2B5EF4-FFF2-40B4-BE49-F238E27FC236}">
                  <a16:creationId xmlns:a16="http://schemas.microsoft.com/office/drawing/2014/main" id="{5CD35B87-1008-FD2F-DB2B-B23B945E9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7" name="Freeform 93">
              <a:extLst>
                <a:ext uri="{FF2B5EF4-FFF2-40B4-BE49-F238E27FC236}">
                  <a16:creationId xmlns:a16="http://schemas.microsoft.com/office/drawing/2014/main" id="{DD4A3907-C363-1D36-6EAE-167FA4BAE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8" name="Freeform 94">
              <a:extLst>
                <a:ext uri="{FF2B5EF4-FFF2-40B4-BE49-F238E27FC236}">
                  <a16:creationId xmlns:a16="http://schemas.microsoft.com/office/drawing/2014/main" id="{1599F038-0726-E133-84FB-6B493ECF4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9" name="Freeform 95">
              <a:extLst>
                <a:ext uri="{FF2B5EF4-FFF2-40B4-BE49-F238E27FC236}">
                  <a16:creationId xmlns:a16="http://schemas.microsoft.com/office/drawing/2014/main" id="{B55FEC6C-F67E-F1A5-92A1-CDBF8D478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4" name="Freeform 96">
              <a:extLst>
                <a:ext uri="{FF2B5EF4-FFF2-40B4-BE49-F238E27FC236}">
                  <a16:creationId xmlns:a16="http://schemas.microsoft.com/office/drawing/2014/main" id="{7546F18A-582C-7FC3-3C1E-2646B07C3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5" name="Freeform 97">
              <a:extLst>
                <a:ext uri="{FF2B5EF4-FFF2-40B4-BE49-F238E27FC236}">
                  <a16:creationId xmlns:a16="http://schemas.microsoft.com/office/drawing/2014/main" id="{1A79A266-355E-2EA7-9749-174B151E6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76" name="Freeform 98">
              <a:extLst>
                <a:ext uri="{FF2B5EF4-FFF2-40B4-BE49-F238E27FC236}">
                  <a16:creationId xmlns:a16="http://schemas.microsoft.com/office/drawing/2014/main" id="{986B90CC-D28F-6306-C611-C41A0F377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7" name="Freeform 99">
              <a:extLst>
                <a:ext uri="{FF2B5EF4-FFF2-40B4-BE49-F238E27FC236}">
                  <a16:creationId xmlns:a16="http://schemas.microsoft.com/office/drawing/2014/main" id="{5A717B8E-5ADB-3EBD-EB06-67D2F0827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0" name="Freeform 100">
              <a:extLst>
                <a:ext uri="{FF2B5EF4-FFF2-40B4-BE49-F238E27FC236}">
                  <a16:creationId xmlns:a16="http://schemas.microsoft.com/office/drawing/2014/main" id="{650B041F-D286-5CF8-FE91-BE9311C74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1" name="Freeform 101">
              <a:extLst>
                <a:ext uri="{FF2B5EF4-FFF2-40B4-BE49-F238E27FC236}">
                  <a16:creationId xmlns:a16="http://schemas.microsoft.com/office/drawing/2014/main" id="{8B504F58-3EF4-C352-C392-8C8C0F8DA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2" name="Freeform 102">
              <a:extLst>
                <a:ext uri="{FF2B5EF4-FFF2-40B4-BE49-F238E27FC236}">
                  <a16:creationId xmlns:a16="http://schemas.microsoft.com/office/drawing/2014/main" id="{7C50B847-5F1B-12A6-C6E3-534087F4F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3" name="Freeform 103">
              <a:extLst>
                <a:ext uri="{FF2B5EF4-FFF2-40B4-BE49-F238E27FC236}">
                  <a16:creationId xmlns:a16="http://schemas.microsoft.com/office/drawing/2014/main" id="{57F5E354-4B9F-875F-F761-170EB2C2D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4" name="Freeform 104">
              <a:extLst>
                <a:ext uri="{FF2B5EF4-FFF2-40B4-BE49-F238E27FC236}">
                  <a16:creationId xmlns:a16="http://schemas.microsoft.com/office/drawing/2014/main" id="{894C9957-F4FE-852D-B79E-DDF85973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5" name="Freeform 105">
              <a:extLst>
                <a:ext uri="{FF2B5EF4-FFF2-40B4-BE49-F238E27FC236}">
                  <a16:creationId xmlns:a16="http://schemas.microsoft.com/office/drawing/2014/main" id="{EBFA2F13-62B6-4488-27B3-83CE51748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6" name="Freeform 106">
              <a:extLst>
                <a:ext uri="{FF2B5EF4-FFF2-40B4-BE49-F238E27FC236}">
                  <a16:creationId xmlns:a16="http://schemas.microsoft.com/office/drawing/2014/main" id="{4BDBF395-7FD2-9FC6-F6C2-BD62ACAFB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7" name="Freeform 107">
              <a:extLst>
                <a:ext uri="{FF2B5EF4-FFF2-40B4-BE49-F238E27FC236}">
                  <a16:creationId xmlns:a16="http://schemas.microsoft.com/office/drawing/2014/main" id="{3FDA48D3-1DD9-6F43-49E8-9E91165F0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8" name="Freeform 108">
              <a:extLst>
                <a:ext uri="{FF2B5EF4-FFF2-40B4-BE49-F238E27FC236}">
                  <a16:creationId xmlns:a16="http://schemas.microsoft.com/office/drawing/2014/main" id="{251EE7CF-24CB-D74C-E178-5D017200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9" name="Freeform 109">
              <a:extLst>
                <a:ext uri="{FF2B5EF4-FFF2-40B4-BE49-F238E27FC236}">
                  <a16:creationId xmlns:a16="http://schemas.microsoft.com/office/drawing/2014/main" id="{2758C198-AA65-08F3-BFF0-EE5E1E1B8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0" name="Freeform 110">
              <a:extLst>
                <a:ext uri="{FF2B5EF4-FFF2-40B4-BE49-F238E27FC236}">
                  <a16:creationId xmlns:a16="http://schemas.microsoft.com/office/drawing/2014/main" id="{DCC40E93-F8DD-CBE3-2690-7F9C21C65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1" name="Freeform 111">
              <a:extLst>
                <a:ext uri="{FF2B5EF4-FFF2-40B4-BE49-F238E27FC236}">
                  <a16:creationId xmlns:a16="http://schemas.microsoft.com/office/drawing/2014/main" id="{502B8FBD-7E00-B966-5323-97C35FE0D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6" name="Freeform 112">
              <a:extLst>
                <a:ext uri="{FF2B5EF4-FFF2-40B4-BE49-F238E27FC236}">
                  <a16:creationId xmlns:a16="http://schemas.microsoft.com/office/drawing/2014/main" id="{ECA8EF80-2383-6171-85FE-E38427B21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7" name="Freeform 113">
              <a:extLst>
                <a:ext uri="{FF2B5EF4-FFF2-40B4-BE49-F238E27FC236}">
                  <a16:creationId xmlns:a16="http://schemas.microsoft.com/office/drawing/2014/main" id="{0DAFAF2B-9001-6027-16A9-680D9E780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8" name="Freeform 114">
              <a:extLst>
                <a:ext uri="{FF2B5EF4-FFF2-40B4-BE49-F238E27FC236}">
                  <a16:creationId xmlns:a16="http://schemas.microsoft.com/office/drawing/2014/main" id="{516E5E61-ED9D-18C5-7060-E59496CC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9" name="Freeform 115">
              <a:extLst>
                <a:ext uri="{FF2B5EF4-FFF2-40B4-BE49-F238E27FC236}">
                  <a16:creationId xmlns:a16="http://schemas.microsoft.com/office/drawing/2014/main" id="{6C9716DC-F38F-5138-1BBF-31CC1073E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0" name="Freeform 116">
              <a:extLst>
                <a:ext uri="{FF2B5EF4-FFF2-40B4-BE49-F238E27FC236}">
                  <a16:creationId xmlns:a16="http://schemas.microsoft.com/office/drawing/2014/main" id="{7F9695F7-04AA-87A4-B059-298BB2A1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1" name="Freeform 117">
              <a:extLst>
                <a:ext uri="{FF2B5EF4-FFF2-40B4-BE49-F238E27FC236}">
                  <a16:creationId xmlns:a16="http://schemas.microsoft.com/office/drawing/2014/main" id="{1A42A80B-BD39-91E5-5713-D9C07C639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2" name="Freeform 118">
              <a:extLst>
                <a:ext uri="{FF2B5EF4-FFF2-40B4-BE49-F238E27FC236}">
                  <a16:creationId xmlns:a16="http://schemas.microsoft.com/office/drawing/2014/main" id="{D201D786-780C-C284-FC86-CD4B390C8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3" name="Freeform 119">
              <a:extLst>
                <a:ext uri="{FF2B5EF4-FFF2-40B4-BE49-F238E27FC236}">
                  <a16:creationId xmlns:a16="http://schemas.microsoft.com/office/drawing/2014/main" id="{D5093EC2-6342-921F-F309-903D33B1C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4" name="Freeform 120">
              <a:extLst>
                <a:ext uri="{FF2B5EF4-FFF2-40B4-BE49-F238E27FC236}">
                  <a16:creationId xmlns:a16="http://schemas.microsoft.com/office/drawing/2014/main" id="{0BABD748-9AEC-9480-EB30-EC3A108A1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5" name="Freeform 121">
              <a:extLst>
                <a:ext uri="{FF2B5EF4-FFF2-40B4-BE49-F238E27FC236}">
                  <a16:creationId xmlns:a16="http://schemas.microsoft.com/office/drawing/2014/main" id="{6F451D96-F06D-8383-EEBE-2A8851E40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6" name="Freeform 122">
              <a:extLst>
                <a:ext uri="{FF2B5EF4-FFF2-40B4-BE49-F238E27FC236}">
                  <a16:creationId xmlns:a16="http://schemas.microsoft.com/office/drawing/2014/main" id="{7898ABA1-2F14-779C-D9D4-2E5144C46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7" name="Freeform 123">
              <a:extLst>
                <a:ext uri="{FF2B5EF4-FFF2-40B4-BE49-F238E27FC236}">
                  <a16:creationId xmlns:a16="http://schemas.microsoft.com/office/drawing/2014/main" id="{A47DE5EA-7602-EE11-383F-539E8F74A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8" name="Freeform 124">
              <a:extLst>
                <a:ext uri="{FF2B5EF4-FFF2-40B4-BE49-F238E27FC236}">
                  <a16:creationId xmlns:a16="http://schemas.microsoft.com/office/drawing/2014/main" id="{D809FEA3-8103-CD3A-3756-73C0EAA00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9" name="Freeform 125">
              <a:extLst>
                <a:ext uri="{FF2B5EF4-FFF2-40B4-BE49-F238E27FC236}">
                  <a16:creationId xmlns:a16="http://schemas.microsoft.com/office/drawing/2014/main" id="{B0FE8793-9895-38DE-8F4D-6E056396E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0" name="Freeform 126">
              <a:extLst>
                <a:ext uri="{FF2B5EF4-FFF2-40B4-BE49-F238E27FC236}">
                  <a16:creationId xmlns:a16="http://schemas.microsoft.com/office/drawing/2014/main" id="{B5E6B420-4862-90F5-6F3F-FC958870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1" name="Freeform 127">
              <a:extLst>
                <a:ext uri="{FF2B5EF4-FFF2-40B4-BE49-F238E27FC236}">
                  <a16:creationId xmlns:a16="http://schemas.microsoft.com/office/drawing/2014/main" id="{53CAA666-C90B-C779-50CC-D9D3F90DC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2" name="Freeform 128">
              <a:extLst>
                <a:ext uri="{FF2B5EF4-FFF2-40B4-BE49-F238E27FC236}">
                  <a16:creationId xmlns:a16="http://schemas.microsoft.com/office/drawing/2014/main" id="{FCFC56EC-D774-EDC2-F08A-6B1623561D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13" name="Freeform 129">
              <a:extLst>
                <a:ext uri="{FF2B5EF4-FFF2-40B4-BE49-F238E27FC236}">
                  <a16:creationId xmlns:a16="http://schemas.microsoft.com/office/drawing/2014/main" id="{3851D208-51F5-000F-2EF7-591BEFC8B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4" name="Freeform 130">
              <a:extLst>
                <a:ext uri="{FF2B5EF4-FFF2-40B4-BE49-F238E27FC236}">
                  <a16:creationId xmlns:a16="http://schemas.microsoft.com/office/drawing/2014/main" id="{D9B84440-B4D5-FB57-6C8A-331C129D8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5" name="Freeform 131">
              <a:extLst>
                <a:ext uri="{FF2B5EF4-FFF2-40B4-BE49-F238E27FC236}">
                  <a16:creationId xmlns:a16="http://schemas.microsoft.com/office/drawing/2014/main" id="{1B1EE21F-ACCC-27FC-5B2F-43CDB0DFD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6" name="Freeform 132">
              <a:extLst>
                <a:ext uri="{FF2B5EF4-FFF2-40B4-BE49-F238E27FC236}">
                  <a16:creationId xmlns:a16="http://schemas.microsoft.com/office/drawing/2014/main" id="{8E85232D-7F57-DFB7-07D4-6564A4A17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7" name="Freeform 133">
              <a:extLst>
                <a:ext uri="{FF2B5EF4-FFF2-40B4-BE49-F238E27FC236}">
                  <a16:creationId xmlns:a16="http://schemas.microsoft.com/office/drawing/2014/main" id="{111CA155-81B0-6452-77A0-D16C018B8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8" name="Freeform 134">
              <a:extLst>
                <a:ext uri="{FF2B5EF4-FFF2-40B4-BE49-F238E27FC236}">
                  <a16:creationId xmlns:a16="http://schemas.microsoft.com/office/drawing/2014/main" id="{7A9A4A48-52F4-D2E2-C62E-CCBC813A2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9" name="Freeform 135">
              <a:extLst>
                <a:ext uri="{FF2B5EF4-FFF2-40B4-BE49-F238E27FC236}">
                  <a16:creationId xmlns:a16="http://schemas.microsoft.com/office/drawing/2014/main" id="{535DDCD8-4A91-C5E8-9AA9-84069F62C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0" name="Freeform 136">
              <a:extLst>
                <a:ext uri="{FF2B5EF4-FFF2-40B4-BE49-F238E27FC236}">
                  <a16:creationId xmlns:a16="http://schemas.microsoft.com/office/drawing/2014/main" id="{13B50E4F-B412-75E9-79D4-888CDCD63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1" name="Freeform 137">
              <a:extLst>
                <a:ext uri="{FF2B5EF4-FFF2-40B4-BE49-F238E27FC236}">
                  <a16:creationId xmlns:a16="http://schemas.microsoft.com/office/drawing/2014/main" id="{EAA0C9E4-5EF4-FEDA-3077-5CF247532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2" name="Freeform 138">
              <a:extLst>
                <a:ext uri="{FF2B5EF4-FFF2-40B4-BE49-F238E27FC236}">
                  <a16:creationId xmlns:a16="http://schemas.microsoft.com/office/drawing/2014/main" id="{A63D9C33-5B4E-8D79-F9E5-1AEDBD62D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3" name="Freeform 139">
              <a:extLst>
                <a:ext uri="{FF2B5EF4-FFF2-40B4-BE49-F238E27FC236}">
                  <a16:creationId xmlns:a16="http://schemas.microsoft.com/office/drawing/2014/main" id="{5A4B3A8D-3306-8959-454F-A28D1B27E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4" name="Freeform 140">
              <a:extLst>
                <a:ext uri="{FF2B5EF4-FFF2-40B4-BE49-F238E27FC236}">
                  <a16:creationId xmlns:a16="http://schemas.microsoft.com/office/drawing/2014/main" id="{9A2C7A47-ABAB-01CE-D857-D6BF13A04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5" name="Freeform 141">
              <a:extLst>
                <a:ext uri="{FF2B5EF4-FFF2-40B4-BE49-F238E27FC236}">
                  <a16:creationId xmlns:a16="http://schemas.microsoft.com/office/drawing/2014/main" id="{D73C149A-A2B3-07E8-5AB1-180D9DD0E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6" name="Freeform 142">
              <a:extLst>
                <a:ext uri="{FF2B5EF4-FFF2-40B4-BE49-F238E27FC236}">
                  <a16:creationId xmlns:a16="http://schemas.microsoft.com/office/drawing/2014/main" id="{1C3B28FA-3C46-E85E-DAA5-4CFE2E5BC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7" name="Freeform 143">
              <a:extLst>
                <a:ext uri="{FF2B5EF4-FFF2-40B4-BE49-F238E27FC236}">
                  <a16:creationId xmlns:a16="http://schemas.microsoft.com/office/drawing/2014/main" id="{2C84BE53-10A9-57F1-B568-8BEBCA486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28" name="Freeform 144">
              <a:extLst>
                <a:ext uri="{FF2B5EF4-FFF2-40B4-BE49-F238E27FC236}">
                  <a16:creationId xmlns:a16="http://schemas.microsoft.com/office/drawing/2014/main" id="{4D73787C-1CAC-276F-5E2F-396B8FFD3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9" name="Freeform 145">
              <a:extLst>
                <a:ext uri="{FF2B5EF4-FFF2-40B4-BE49-F238E27FC236}">
                  <a16:creationId xmlns:a16="http://schemas.microsoft.com/office/drawing/2014/main" id="{23F90424-641B-B40C-865B-146A40270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0" name="Freeform 146">
              <a:extLst>
                <a:ext uri="{FF2B5EF4-FFF2-40B4-BE49-F238E27FC236}">
                  <a16:creationId xmlns:a16="http://schemas.microsoft.com/office/drawing/2014/main" id="{386D4284-ECC0-49EF-4B16-B06C31BE4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1" name="Freeform 147">
              <a:extLst>
                <a:ext uri="{FF2B5EF4-FFF2-40B4-BE49-F238E27FC236}">
                  <a16:creationId xmlns:a16="http://schemas.microsoft.com/office/drawing/2014/main" id="{D9F067B7-10F8-28D9-7D12-3A2E077BC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2" name="Rectangle 158">
              <a:extLst>
                <a:ext uri="{FF2B5EF4-FFF2-40B4-BE49-F238E27FC236}">
                  <a16:creationId xmlns:a16="http://schemas.microsoft.com/office/drawing/2014/main" id="{97BF3B55-D55C-C83E-966B-79E83FCF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3" name="Freeform 159">
              <a:extLst>
                <a:ext uri="{FF2B5EF4-FFF2-40B4-BE49-F238E27FC236}">
                  <a16:creationId xmlns:a16="http://schemas.microsoft.com/office/drawing/2014/main" id="{C69AF9D5-6D8A-02F9-9A1A-CEB6E5A13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E44C8EA7-2AFB-97F4-8693-40F224E33F65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9F37A7B-3BD7-D304-566E-FA92A2F44389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63435B9C-51AC-3603-BB8A-873594E7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33C7D4D-D1E9-A71B-1696-398E0E5CE3AB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B888B7A1-BAB3-0D56-818E-FAB7FC512B76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E08BC59-E2B6-4604-A1D0-AC6DA9F29309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04D9738E-F8C4-9BA2-9E89-DA8B9F1D3130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91FB725-F2A9-C463-E5B5-EA8148AAF6A0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4B57F161-94CA-9B0F-90F8-1E308CFD1E3B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8BEB1E9-0263-7C91-66E7-4A4C6F4D9697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07B134F-E7EF-5AD0-6CF9-720AFC0C5AB2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A61F14E-5839-9C97-EFFF-8A9F32ECB2A6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1F20E9F1-B80F-623F-F305-72873C5DB1BC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E1DFC9-31E2-65B4-F36B-69B4A9A0382A}"/>
              </a:ext>
            </a:extLst>
          </p:cNvPr>
          <p:cNvSpPr txBox="1"/>
          <p:nvPr/>
        </p:nvSpPr>
        <p:spPr>
          <a:xfrm>
            <a:off x="1719643" y="436030"/>
            <a:ext cx="3236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프로그램 동작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7DE405-C418-2467-D522-7F931A1300B3}"/>
              </a:ext>
            </a:extLst>
          </p:cNvPr>
          <p:cNvSpPr txBox="1"/>
          <p:nvPr/>
        </p:nvSpPr>
        <p:spPr>
          <a:xfrm>
            <a:off x="988956" y="282141"/>
            <a:ext cx="62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2.</a:t>
            </a:r>
            <a:endParaRPr lang="ko-KR" altLang="en-US" sz="5400" dirty="0">
              <a:solidFill>
                <a:srgbClr val="8069E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29F29C36-C650-2BAE-31BD-213D096A31F7}"/>
              </a:ext>
            </a:extLst>
          </p:cNvPr>
          <p:cNvSpPr txBox="1"/>
          <p:nvPr/>
        </p:nvSpPr>
        <p:spPr>
          <a:xfrm>
            <a:off x="6171002" y="3129363"/>
            <a:ext cx="4129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특정 포즈 취하면 사진 촬영</a:t>
            </a:r>
          </a:p>
        </p:txBody>
      </p:sp>
      <p:pic>
        <p:nvPicPr>
          <p:cNvPr id="4" name="그래픽 3" descr="물결선 윤곽선">
            <a:extLst>
              <a:ext uri="{FF2B5EF4-FFF2-40B4-BE49-F238E27FC236}">
                <a16:creationId xmlns:a16="http://schemas.microsoft.com/office/drawing/2014/main" id="{B77C2F55-AF9B-0AD6-F5BA-35D488FFC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8576" y="3553165"/>
            <a:ext cx="914400" cy="914400"/>
          </a:xfrm>
          <a:prstGeom prst="rect">
            <a:avLst/>
          </a:prstGeom>
        </p:spPr>
      </p:pic>
      <p:pic>
        <p:nvPicPr>
          <p:cNvPr id="2052" name="Picture 4" descr="포토] 손흥민 찰칵! '손 커밍 데이' 현장">
            <a:extLst>
              <a:ext uri="{FF2B5EF4-FFF2-40B4-BE49-F238E27FC236}">
                <a16:creationId xmlns:a16="http://schemas.microsoft.com/office/drawing/2014/main" id="{DB67EE49-75EB-C53E-4731-6E97637DD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19" b="99675" l="206" r="90000">
                        <a14:foregroundMark x1="8969" y1="36098" x2="4845" y2="37398"/>
                        <a14:foregroundMark x1="56804" y1="93171" x2="60619" y2="99837"/>
                        <a14:foregroundMark x1="1649" y1="41463" x2="206" y2="40813"/>
                        <a14:backgroundMark x1="36598" y1="51870" x2="37629" y2="53171"/>
                        <a14:backgroundMark x1="38454" y1="34797" x2="40412" y2="34797"/>
                        <a14:backgroundMark x1="51753" y1="61951" x2="51753" y2="61951"/>
                        <a14:backgroundMark x1="51649" y1="54472" x2="53814" y2="58537"/>
                        <a14:backgroundMark x1="38557" y1="37073" x2="38557" y2="37073"/>
                        <a14:backgroundMark x1="41237" y1="38049" x2="41237" y2="38049"/>
                        <a14:backgroundMark x1="34227" y1="51870" x2="35258" y2="51870"/>
                        <a14:backgroundMark x1="28660" y1="47480" x2="29794" y2="47480"/>
                        <a14:backgroundMark x1="24639" y1="90081" x2="27216" y2="91870"/>
                        <a14:backgroundMark x1="31237" y1="92846" x2="38557" y2="96098"/>
                        <a14:backgroundMark x1="8454" y1="82439" x2="23608" y2="89106"/>
                        <a14:backgroundMark x1="44021" y1="94146" x2="48041" y2="96423"/>
                        <a14:backgroundMark x1="35979" y1="86829" x2="38763" y2="89756"/>
                        <a14:backgroundMark x1="65361" y1="84065" x2="68041" y2="86341"/>
                        <a14:backgroundMark x1="73608" y1="93171" x2="76186" y2="95772"/>
                        <a14:backgroundMark x1="34433" y1="56260" x2="36804" y2="56260"/>
                        <a14:backgroundMark x1="27423" y1="46179" x2="28454" y2="46179"/>
                        <a14:backgroundMark x1="38454" y1="49106" x2="39794" y2="49431"/>
                        <a14:backgroundMark x1="18454" y1="79024" x2="29381" y2="94797"/>
                        <a14:backgroundMark x1="40000" y1="88130" x2="40000" y2="88130"/>
                        <a14:backgroundMark x1="34433" y1="84715" x2="34433" y2="84715"/>
                        <a14:backgroundMark x1="32990" y1="70569" x2="32990" y2="70569"/>
                        <a14:backgroundMark x1="29588" y1="44878" x2="29588" y2="44878"/>
                        <a14:backgroundMark x1="29794" y1="44878" x2="29794" y2="44878"/>
                        <a14:backgroundMark x1="31649" y1="44715" x2="31649" y2="44715"/>
                        <a14:backgroundMark x1="36392" y1="46829" x2="36392" y2="46829"/>
                        <a14:backgroundMark x1="38041" y1="47154" x2="38041" y2="47154"/>
                        <a14:backgroundMark x1="39588" y1="47480" x2="39588" y2="47480"/>
                        <a14:backgroundMark x1="39175" y1="46179" x2="39175" y2="46179"/>
                        <a14:backgroundMark x1="40412" y1="45528" x2="40412" y2="45528"/>
                        <a14:backgroundMark x1="73196" y1="92520" x2="73196" y2="925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322" y="737443"/>
            <a:ext cx="3708477" cy="23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손가락 이미지 - Freepik에서 무료 다운로드">
            <a:extLst>
              <a:ext uri="{FF2B5EF4-FFF2-40B4-BE49-F238E27FC236}">
                <a16:creationId xmlns:a16="http://schemas.microsoft.com/office/drawing/2014/main" id="{34845851-EF59-DC02-84A7-CAEDF1E0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82" b="98280" l="9744" r="89776">
                        <a14:foregroundMark x1="71246" y1="92629" x2="72684" y2="93857"/>
                        <a14:foregroundMark x1="74601" y1="98280" x2="74601" y2="98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992" y="4023589"/>
            <a:ext cx="2802122" cy="182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0" name="TextBox 329">
            <a:extLst>
              <a:ext uri="{FF2B5EF4-FFF2-40B4-BE49-F238E27FC236}">
                <a16:creationId xmlns:a16="http://schemas.microsoft.com/office/drawing/2014/main" id="{A4895344-3A09-E3D1-167D-F1CDD903AFCC}"/>
              </a:ext>
            </a:extLst>
          </p:cNvPr>
          <p:cNvSpPr txBox="1"/>
          <p:nvPr/>
        </p:nvSpPr>
        <p:spPr>
          <a:xfrm>
            <a:off x="6765273" y="5825940"/>
            <a:ext cx="396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웹캠</a:t>
            </a:r>
            <a:r>
              <a:rPr lang="ko-KR" altLang="en-US" dirty="0" err="1">
                <a:solidFill>
                  <a:srgbClr val="DBDEE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에</a:t>
            </a:r>
            <a:r>
              <a:rPr lang="ko-KR" altLang="en-US" dirty="0">
                <a:solidFill>
                  <a:srgbClr val="DBDEE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인식되는 범위에서 </a:t>
            </a:r>
            <a:r>
              <a:rPr lang="ko-KR" altLang="en-US" b="0" i="0" dirty="0">
                <a:solidFill>
                  <a:srgbClr val="DBDEE1"/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그림 그리기</a:t>
            </a:r>
            <a:endParaRPr lang="en-US" altLang="ko-KR" b="0" i="0" dirty="0">
              <a:solidFill>
                <a:srgbClr val="DBDEE1"/>
              </a:solidFill>
              <a:effectLst/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모델 5" descr="Laptop - Windows menu">
                <a:extLst>
                  <a:ext uri="{FF2B5EF4-FFF2-40B4-BE49-F238E27FC236}">
                    <a16:creationId xmlns:a16="http://schemas.microsoft.com/office/drawing/2014/main" id="{555D1D6E-7FDA-363D-A3F3-4DD7C5E221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8202474"/>
                  </p:ext>
                </p:extLst>
              </p:nvPr>
            </p:nvGraphicFramePr>
            <p:xfrm>
              <a:off x="2288580" y="1398644"/>
              <a:ext cx="4018412" cy="385270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018412" cy="3852704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301517" ay="1434172" az="54936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7143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모델 5" descr="Laptop - Windows menu">
                <a:extLst>
                  <a:ext uri="{FF2B5EF4-FFF2-40B4-BE49-F238E27FC236}">
                    <a16:creationId xmlns:a16="http://schemas.microsoft.com/office/drawing/2014/main" id="{555D1D6E-7FDA-363D-A3F3-4DD7C5E221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8580" y="1398644"/>
                <a:ext cx="4018412" cy="38527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14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8B8F7-1EDF-4D31-0B87-69601DFBB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15E7F4-EA5A-DFD7-AC72-0001C9AD62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4344DA7-697F-1698-899E-D92624D97D14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F736247-C1C7-9976-1A53-7551F5F9B849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6D563F93-9039-ECC9-BD29-5F8C0690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E69F9035-7694-D6AF-CEE1-12796E817522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9109855-77D9-D38E-C650-882BFEBE0182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2A9316E-1D57-8B78-3A74-6924465C7AF7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C79CAFE-40FB-6D48-3B99-61EC31D90A3F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2FC2176-AFAA-B133-5487-0CFA694CCFD1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D775C69-4CF0-6E19-3878-7A56BA4C2184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87A2E9-A94E-F160-453D-5BDC80F483B0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EFC95C3-28C7-3089-1F73-2F94C7C09D53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E8FCE33-41AC-D618-E9D2-00326220F099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7992FF71-0514-1FB9-C74D-7D0C73148B0C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F6957E-D843-DE11-BE27-5F1E728C90C4}"/>
              </a:ext>
            </a:extLst>
          </p:cNvPr>
          <p:cNvSpPr txBox="1"/>
          <p:nvPr/>
        </p:nvSpPr>
        <p:spPr>
          <a:xfrm>
            <a:off x="1719643" y="436030"/>
            <a:ext cx="3236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프로그램 동작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11727-31DD-6B1D-3060-07B5A577DB56}"/>
              </a:ext>
            </a:extLst>
          </p:cNvPr>
          <p:cNvSpPr txBox="1"/>
          <p:nvPr/>
        </p:nvSpPr>
        <p:spPr>
          <a:xfrm>
            <a:off x="988956" y="282141"/>
            <a:ext cx="62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2.</a:t>
            </a:r>
            <a:endParaRPr lang="ko-KR" altLang="en-US" sz="5400" dirty="0">
              <a:solidFill>
                <a:srgbClr val="8069E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8BBB7329-DC20-A8D0-779D-6FFE05F0269F}"/>
              </a:ext>
            </a:extLst>
          </p:cNvPr>
          <p:cNvSpPr txBox="1"/>
          <p:nvPr/>
        </p:nvSpPr>
        <p:spPr>
          <a:xfrm>
            <a:off x="4085766" y="5105608"/>
            <a:ext cx="4129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배경과 사용자의 모습을 합성한 사진 촬영</a:t>
            </a:r>
          </a:p>
        </p:txBody>
      </p:sp>
      <p:pic>
        <p:nvPicPr>
          <p:cNvPr id="5" name="그림 4" descr="하늘, 포유류, 지상, 야외이(가) 표시된 사진&#10;&#10;자동 생성된 설명">
            <a:extLst>
              <a:ext uri="{FF2B5EF4-FFF2-40B4-BE49-F238E27FC236}">
                <a16:creationId xmlns:a16="http://schemas.microsoft.com/office/drawing/2014/main" id="{40C3D10B-514A-E75D-7514-D3AB0BF2A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14" y="1669204"/>
            <a:ext cx="3149444" cy="31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4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B81B1-5E51-2401-5DA1-EA38D0BD4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929E5F-0063-87AF-2358-51A407C57D1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636A350-4B4F-6910-8347-563AC8B35D61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ADEE2F4-39DE-FB3C-8474-E548AE8585F7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6338C5F9-F63A-B08E-C0C6-1B94C62F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638A6877-163B-C987-148B-68E8B5ECD8D2}"/>
              </a:ext>
            </a:extLst>
          </p:cNvPr>
          <p:cNvGrpSpPr/>
          <p:nvPr/>
        </p:nvGrpSpPr>
        <p:grpSpPr>
          <a:xfrm>
            <a:off x="8558004" y="646948"/>
            <a:ext cx="463560" cy="463560"/>
            <a:chOff x="6344269" y="4936916"/>
            <a:chExt cx="648072" cy="648072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266F7DDD-1781-4F57-8BF5-90B6519DD22B}"/>
                </a:ext>
              </a:extLst>
            </p:cNvPr>
            <p:cNvSpPr/>
            <p:nvPr/>
          </p:nvSpPr>
          <p:spPr>
            <a:xfrm rot="5400000">
              <a:off x="6344269" y="51727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5A4C822C-9F6D-5D96-1D21-CB6CE107DF41}"/>
                </a:ext>
              </a:extLst>
            </p:cNvPr>
            <p:cNvSpPr/>
            <p:nvPr/>
          </p:nvSpPr>
          <p:spPr>
            <a:xfrm>
              <a:off x="6344269" y="51914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AA67252-F13D-E12A-148D-F987FEFDE820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2C59C08C-7990-3366-227F-E731BD8C3EAB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F10D9EA-CC95-BAED-75A8-C41E7FD4AD37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71440E9-DFB1-008E-D991-917AD331C82F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173714AF-7BAB-9205-E3A5-99946FE9633F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C60C125-0112-1085-B819-7E0B67E6A3A5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E28C95-802D-D79D-A003-D2C9C4E8A6CE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70626D7-80F4-1C4D-0DD4-DD07A8F1386E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A23B9A2-07A5-F5CC-6E46-B004EABE05BF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22B9BEA5-A644-9E18-3973-94C25128C587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E31565D-040F-A243-2CDA-217FCEFDF948}"/>
              </a:ext>
            </a:extLst>
          </p:cNvPr>
          <p:cNvSpPr/>
          <p:nvPr/>
        </p:nvSpPr>
        <p:spPr>
          <a:xfrm>
            <a:off x="1630199" y="1100813"/>
            <a:ext cx="2691129" cy="2691129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309CB8-AB11-A77A-BBCC-91DBBD5D088C}"/>
              </a:ext>
            </a:extLst>
          </p:cNvPr>
          <p:cNvSpPr/>
          <p:nvPr/>
        </p:nvSpPr>
        <p:spPr>
          <a:xfrm>
            <a:off x="2439673" y="4458985"/>
            <a:ext cx="6786089" cy="457058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84A01C-1863-F6A9-81D9-B4C846685655}"/>
              </a:ext>
            </a:extLst>
          </p:cNvPr>
          <p:cNvSpPr/>
          <p:nvPr/>
        </p:nvSpPr>
        <p:spPr>
          <a:xfrm>
            <a:off x="8379402" y="3487082"/>
            <a:ext cx="3083622" cy="3083622"/>
          </a:xfrm>
          <a:prstGeom prst="ellipse">
            <a:avLst/>
          </a:prstGeom>
          <a:noFill/>
          <a:ln w="76200">
            <a:solidFill>
              <a:srgbClr val="150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D368D59-7B7A-DBA9-DE05-1466F8A403CC}"/>
              </a:ext>
            </a:extLst>
          </p:cNvPr>
          <p:cNvSpPr/>
          <p:nvPr/>
        </p:nvSpPr>
        <p:spPr>
          <a:xfrm>
            <a:off x="8004934" y="3487082"/>
            <a:ext cx="3083622" cy="3083622"/>
          </a:xfrm>
          <a:prstGeom prst="ellipse">
            <a:avLst/>
          </a:prstGeom>
          <a:noFill/>
          <a:ln w="203200">
            <a:solidFill>
              <a:srgbClr val="150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D37E8D0-5DF9-79FF-6814-4692074F66C7}"/>
              </a:ext>
            </a:extLst>
          </p:cNvPr>
          <p:cNvSpPr/>
          <p:nvPr/>
        </p:nvSpPr>
        <p:spPr>
          <a:xfrm>
            <a:off x="1184438" y="839865"/>
            <a:ext cx="3200856" cy="3200856"/>
          </a:xfrm>
          <a:prstGeom prst="ellipse">
            <a:avLst/>
          </a:prstGeom>
          <a:noFill/>
          <a:ln w="57150"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B8D81F-4FC0-DCE9-A1AC-72623535BFF6}"/>
              </a:ext>
            </a:extLst>
          </p:cNvPr>
          <p:cNvSpPr/>
          <p:nvPr/>
        </p:nvSpPr>
        <p:spPr>
          <a:xfrm>
            <a:off x="2151905" y="1493648"/>
            <a:ext cx="2046759" cy="2046759"/>
          </a:xfrm>
          <a:prstGeom prst="ellipse">
            <a:avLst/>
          </a:prstGeom>
          <a:noFill/>
          <a:ln w="12700"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B166D9-0E86-8C0E-5C08-F6CC2D31E18F}"/>
              </a:ext>
            </a:extLst>
          </p:cNvPr>
          <p:cNvSpPr/>
          <p:nvPr/>
        </p:nvSpPr>
        <p:spPr>
          <a:xfrm>
            <a:off x="2439673" y="2159922"/>
            <a:ext cx="6786089" cy="457058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TextBox 330">
            <a:hlinkClick r:id="rId2"/>
            <a:extLst>
              <a:ext uri="{FF2B5EF4-FFF2-40B4-BE49-F238E27FC236}">
                <a16:creationId xmlns:a16="http://schemas.microsoft.com/office/drawing/2014/main" id="{7C54891B-A8C9-EBBC-91B3-FAB22DF2E970}"/>
              </a:ext>
            </a:extLst>
          </p:cNvPr>
          <p:cNvSpPr txBox="1"/>
          <p:nvPr/>
        </p:nvSpPr>
        <p:spPr>
          <a:xfrm>
            <a:off x="2858795" y="2150397"/>
            <a:ext cx="617304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기능에 제약이 없는 </a:t>
            </a:r>
            <a:r>
              <a:rPr lang="en-US" altLang="ko-KR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Full</a:t>
            </a:r>
            <a:r>
              <a:rPr lang="ko-KR" altLang="en-US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</a:t>
            </a:r>
            <a:r>
              <a:rPr lang="en-US" altLang="ko-KR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package</a:t>
            </a:r>
            <a:r>
              <a:rPr lang="ko-KR" altLang="en-US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를 구축</a:t>
            </a:r>
            <a:endParaRPr lang="en-US" altLang="ko-KR" sz="2400" dirty="0">
              <a:solidFill>
                <a:schemeClr val="bg2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  <a:p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 </a:t>
            </a:r>
          </a:p>
          <a:p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- </a:t>
            </a:r>
            <a:r>
              <a:rPr lang="ko-KR" altLang="en-US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전 세계 어느 곳이든 말만 하면 이동할 수 있습니다</a:t>
            </a:r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.</a:t>
            </a:r>
          </a:p>
          <a:p>
            <a:endParaRPr lang="en-US" altLang="ko-KR" dirty="0">
              <a:solidFill>
                <a:schemeClr val="bg2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  <a:p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- </a:t>
            </a:r>
            <a:r>
              <a:rPr lang="ko-KR" altLang="en-US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인증샷 기능을 추가하여</a:t>
            </a:r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, </a:t>
            </a:r>
            <a:r>
              <a:rPr lang="ko-KR" altLang="en-US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직접 가지 않더라도 마치 현장에 있는 듯한 사진을 촬영할 수 있게 했습니다</a:t>
            </a:r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. </a:t>
            </a:r>
          </a:p>
          <a:p>
            <a:endParaRPr lang="en-US" altLang="ko-KR" dirty="0">
              <a:solidFill>
                <a:schemeClr val="bg2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E95F642-A183-0476-B0DE-EE2A95E3693A}"/>
              </a:ext>
            </a:extLst>
          </p:cNvPr>
          <p:cNvSpPr/>
          <p:nvPr/>
        </p:nvSpPr>
        <p:spPr>
          <a:xfrm>
            <a:off x="3848003" y="4184777"/>
            <a:ext cx="3083622" cy="2533686"/>
          </a:xfrm>
          <a:prstGeom prst="ellipse">
            <a:avLst/>
          </a:prstGeom>
          <a:noFill/>
          <a:ln w="203200">
            <a:solidFill>
              <a:srgbClr val="150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B2ACB-033F-6FA4-A972-165DE2005380}"/>
              </a:ext>
            </a:extLst>
          </p:cNvPr>
          <p:cNvSpPr txBox="1"/>
          <p:nvPr/>
        </p:nvSpPr>
        <p:spPr>
          <a:xfrm>
            <a:off x="2858795" y="4464525"/>
            <a:ext cx="758412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2. </a:t>
            </a:r>
            <a:r>
              <a:rPr lang="ko-KR" altLang="en-US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멀티 프로세싱 환경 구현</a:t>
            </a:r>
            <a:endParaRPr lang="en-US" altLang="ko-KR" sz="2400" dirty="0">
              <a:solidFill>
                <a:schemeClr val="bg2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  <a:p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 </a:t>
            </a:r>
          </a:p>
          <a:p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- </a:t>
            </a:r>
            <a:r>
              <a:rPr lang="ko-KR" altLang="en-US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각 </a:t>
            </a:r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process</a:t>
            </a:r>
            <a:r>
              <a:rPr lang="ko-KR" altLang="en-US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를 동시 실행해서 실시간 변화를 반영한 빠른 실행 속도를 보여줌</a:t>
            </a:r>
            <a:endParaRPr lang="en-US" altLang="ko-KR" dirty="0">
              <a:solidFill>
                <a:schemeClr val="bg2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7FEED-842C-55DA-5769-0CDB6763E3A3}"/>
              </a:ext>
            </a:extLst>
          </p:cNvPr>
          <p:cNvSpPr txBox="1"/>
          <p:nvPr/>
        </p:nvSpPr>
        <p:spPr>
          <a:xfrm>
            <a:off x="2502063" y="605869"/>
            <a:ext cx="3616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저희의 소프트웨어는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..</a:t>
            </a:r>
            <a:endParaRPr lang="ko-KR" altLang="en-US" sz="2800" dirty="0">
              <a:solidFill>
                <a:schemeClr val="bg1"/>
              </a:solidFill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23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9472D-37AD-9AD3-2A36-58C1BE03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C69F38-D94B-9C93-54F0-66C342DDAA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EE77BF6-84BD-BFA9-5206-52CF0DAC96FC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9DEEE94-2FE5-F829-03D9-05C2A967C735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6EA32542-772F-2185-6489-9BECECAD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C4FC42CC-CDB9-4A24-1BAF-AE135C4DCCC3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6DD66F8F-46FE-7461-AA7E-D8A66F2C092E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9C96C09-1539-948C-A7B5-BDF1E669B8D6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7CE60CD-37C3-C790-DD30-7BB0FA4C9E90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7438637D-DE2F-036B-9B33-68F6B653E1E2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5CF216EB-38A1-C642-A8E5-10788AAE7760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A52153-F106-4050-0971-D72669A38C65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16E0982-750E-3CE7-3C8F-114117C3951B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5F405A7-E23B-C3BD-19C2-138E402A25CC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2CCAD8FB-5248-C54A-5961-87CB1D54A5FF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0DEFF63-9B78-0A49-128B-2854B0577D4D}"/>
              </a:ext>
            </a:extLst>
          </p:cNvPr>
          <p:cNvSpPr/>
          <p:nvPr/>
        </p:nvSpPr>
        <p:spPr>
          <a:xfrm>
            <a:off x="1630199" y="1100813"/>
            <a:ext cx="2691129" cy="2691129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A00A0C-A186-84A9-AA3E-46AAE58C9648}"/>
              </a:ext>
            </a:extLst>
          </p:cNvPr>
          <p:cNvSpPr/>
          <p:nvPr/>
        </p:nvSpPr>
        <p:spPr>
          <a:xfrm>
            <a:off x="2439673" y="3693695"/>
            <a:ext cx="6786089" cy="457058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F7978CE-4829-BAAB-30E0-B5F6020994B5}"/>
              </a:ext>
            </a:extLst>
          </p:cNvPr>
          <p:cNvSpPr/>
          <p:nvPr/>
        </p:nvSpPr>
        <p:spPr>
          <a:xfrm>
            <a:off x="8379402" y="2721792"/>
            <a:ext cx="3083622" cy="3083622"/>
          </a:xfrm>
          <a:prstGeom prst="ellipse">
            <a:avLst/>
          </a:prstGeom>
          <a:noFill/>
          <a:ln w="76200">
            <a:solidFill>
              <a:srgbClr val="150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09B7A9D-F039-493C-910A-60847B1A2E2A}"/>
              </a:ext>
            </a:extLst>
          </p:cNvPr>
          <p:cNvSpPr/>
          <p:nvPr/>
        </p:nvSpPr>
        <p:spPr>
          <a:xfrm>
            <a:off x="8004934" y="2721792"/>
            <a:ext cx="3083622" cy="3083622"/>
          </a:xfrm>
          <a:prstGeom prst="ellipse">
            <a:avLst/>
          </a:prstGeom>
          <a:noFill/>
          <a:ln w="203200">
            <a:solidFill>
              <a:srgbClr val="150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C94874F-A990-69BB-20BD-C8949DEC27B9}"/>
              </a:ext>
            </a:extLst>
          </p:cNvPr>
          <p:cNvSpPr/>
          <p:nvPr/>
        </p:nvSpPr>
        <p:spPr>
          <a:xfrm>
            <a:off x="1184438" y="839865"/>
            <a:ext cx="3200856" cy="3200856"/>
          </a:xfrm>
          <a:prstGeom prst="ellipse">
            <a:avLst/>
          </a:prstGeom>
          <a:noFill/>
          <a:ln w="57150"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FA75BE-1C94-64E3-D5B1-41F9D44E9C3D}"/>
              </a:ext>
            </a:extLst>
          </p:cNvPr>
          <p:cNvSpPr/>
          <p:nvPr/>
        </p:nvSpPr>
        <p:spPr>
          <a:xfrm>
            <a:off x="2151905" y="1493648"/>
            <a:ext cx="2046759" cy="2046759"/>
          </a:xfrm>
          <a:prstGeom prst="ellipse">
            <a:avLst/>
          </a:prstGeom>
          <a:noFill/>
          <a:ln w="12700"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B2E944-7200-4868-958C-C6E082238830}"/>
              </a:ext>
            </a:extLst>
          </p:cNvPr>
          <p:cNvSpPr/>
          <p:nvPr/>
        </p:nvSpPr>
        <p:spPr>
          <a:xfrm>
            <a:off x="2439673" y="2159922"/>
            <a:ext cx="6786089" cy="457058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TextBox 330">
            <a:hlinkClick r:id="rId2"/>
            <a:extLst>
              <a:ext uri="{FF2B5EF4-FFF2-40B4-BE49-F238E27FC236}">
                <a16:creationId xmlns:a16="http://schemas.microsoft.com/office/drawing/2014/main" id="{85B6BA68-BB72-F220-B971-43925EB14CF4}"/>
              </a:ext>
            </a:extLst>
          </p:cNvPr>
          <p:cNvSpPr txBox="1"/>
          <p:nvPr/>
        </p:nvSpPr>
        <p:spPr>
          <a:xfrm>
            <a:off x="2866086" y="1349339"/>
            <a:ext cx="6173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8069E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향후 계획</a:t>
            </a:r>
            <a:r>
              <a:rPr lang="en-US" altLang="ko-KR" sz="2400" dirty="0">
                <a:solidFill>
                  <a:srgbClr val="8069E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: Full-service</a:t>
            </a:r>
            <a:r>
              <a:rPr lang="ko-KR" altLang="en-US" sz="2400" dirty="0">
                <a:solidFill>
                  <a:srgbClr val="8069E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를 구축하는 것</a:t>
            </a:r>
            <a:endParaRPr lang="en-US" altLang="ko-KR" sz="2400" dirty="0">
              <a:solidFill>
                <a:srgbClr val="8069E1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32F1D15-AD55-A0BF-79B3-51210549ED75}"/>
              </a:ext>
            </a:extLst>
          </p:cNvPr>
          <p:cNvSpPr/>
          <p:nvPr/>
        </p:nvSpPr>
        <p:spPr>
          <a:xfrm>
            <a:off x="3848003" y="3419487"/>
            <a:ext cx="3083622" cy="2533686"/>
          </a:xfrm>
          <a:prstGeom prst="ellipse">
            <a:avLst/>
          </a:prstGeom>
          <a:noFill/>
          <a:ln w="203200">
            <a:solidFill>
              <a:srgbClr val="150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EC68B-9713-CC99-983C-D735197351FD}"/>
              </a:ext>
            </a:extLst>
          </p:cNvPr>
          <p:cNvSpPr txBox="1"/>
          <p:nvPr/>
        </p:nvSpPr>
        <p:spPr>
          <a:xfrm>
            <a:off x="4460386" y="3699235"/>
            <a:ext cx="2744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2. </a:t>
            </a:r>
            <a:r>
              <a:rPr lang="ko-KR" altLang="en-US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다양한 기능 추가</a:t>
            </a:r>
          </a:p>
          <a:p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 </a:t>
            </a:r>
          </a:p>
          <a:p>
            <a:endParaRPr lang="ko-KR" altLang="en-US" dirty="0"/>
          </a:p>
        </p:txBody>
      </p:sp>
      <p:sp>
        <p:nvSpPr>
          <p:cNvPr id="14" name="TextBox 13">
            <a:hlinkClick r:id="rId2"/>
            <a:extLst>
              <a:ext uri="{FF2B5EF4-FFF2-40B4-BE49-F238E27FC236}">
                <a16:creationId xmlns:a16="http://schemas.microsoft.com/office/drawing/2014/main" id="{B2065683-8606-BE49-0314-54832D66F8A6}"/>
              </a:ext>
            </a:extLst>
          </p:cNvPr>
          <p:cNvSpPr txBox="1"/>
          <p:nvPr/>
        </p:nvSpPr>
        <p:spPr>
          <a:xfrm>
            <a:off x="4659203" y="2169933"/>
            <a:ext cx="61730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 err="1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Ul</a:t>
            </a:r>
            <a:r>
              <a:rPr lang="ko-KR" altLang="en-US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완벽 구현</a:t>
            </a:r>
            <a:r>
              <a:rPr lang="en-US" altLang="ko-KR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</a:t>
            </a:r>
          </a:p>
          <a:p>
            <a:endParaRPr lang="en-US" altLang="ko-KR" sz="2400" dirty="0">
              <a:solidFill>
                <a:schemeClr val="bg2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15" name="TextBox 14">
            <a:hlinkClick r:id="rId2"/>
            <a:extLst>
              <a:ext uri="{FF2B5EF4-FFF2-40B4-BE49-F238E27FC236}">
                <a16:creationId xmlns:a16="http://schemas.microsoft.com/office/drawing/2014/main" id="{71465E69-978F-1292-EF1D-DB45812902AC}"/>
              </a:ext>
            </a:extLst>
          </p:cNvPr>
          <p:cNvSpPr txBox="1"/>
          <p:nvPr/>
        </p:nvSpPr>
        <p:spPr>
          <a:xfrm>
            <a:off x="3175284" y="2853690"/>
            <a:ext cx="6173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Exe</a:t>
            </a:r>
            <a:r>
              <a:rPr lang="ko-KR" altLang="en-US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파일로 컴파일해서 하나의 어플리케이션으로 완성할 것</a:t>
            </a:r>
            <a:endParaRPr lang="en-US" altLang="ko-KR" dirty="0">
              <a:solidFill>
                <a:schemeClr val="bg2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B122B-4014-967D-DAE5-5A96E6BD2963}"/>
              </a:ext>
            </a:extLst>
          </p:cNvPr>
          <p:cNvSpPr txBox="1"/>
          <p:nvPr/>
        </p:nvSpPr>
        <p:spPr>
          <a:xfrm>
            <a:off x="2429751" y="4333160"/>
            <a:ext cx="80457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 - </a:t>
            </a:r>
            <a:r>
              <a:rPr lang="ko-KR" altLang="en-US" b="1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시도해 본 기능</a:t>
            </a:r>
            <a:r>
              <a:rPr lang="en-US" altLang="ko-KR" b="1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: </a:t>
            </a:r>
            <a:r>
              <a:rPr lang="ko-KR" altLang="en-US" b="1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고개를 위로 보면 위쪽 시야를 볼 수 있는 기능 </a:t>
            </a:r>
            <a:r>
              <a:rPr lang="ko-KR" altLang="en-US" b="1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추가</a:t>
            </a:r>
            <a:endParaRPr lang="en-US" altLang="ko-KR" b="1" dirty="0">
              <a:solidFill>
                <a:schemeClr val="bg2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  <a:p>
            <a:r>
              <a:rPr lang="en-US" altLang="ko-KR" b="1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 - </a:t>
            </a:r>
            <a:r>
              <a:rPr lang="ko-KR" altLang="en-US" b="1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가상현실 구현</a:t>
            </a:r>
            <a:r>
              <a:rPr lang="en-US" altLang="ko-KR" b="1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: </a:t>
            </a:r>
            <a:r>
              <a:rPr lang="ko-KR" altLang="en-US" b="1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걷는 동작을 인식해서 </a:t>
            </a:r>
            <a:r>
              <a:rPr lang="ko-KR" altLang="en-US" b="1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가상 공간 안에서 걷는 기능 추가</a:t>
            </a:r>
            <a:endParaRPr lang="en-US" altLang="ko-KR" b="1" dirty="0">
              <a:solidFill>
                <a:schemeClr val="bg2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  <a:p>
            <a:r>
              <a:rPr lang="en-US" altLang="ko-KR" b="1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 - </a:t>
            </a:r>
            <a:r>
              <a:rPr lang="ko-KR" altLang="en-US" b="1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메타버스 구현</a:t>
            </a:r>
            <a:r>
              <a:rPr lang="en-US" altLang="ko-KR" b="1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: </a:t>
            </a:r>
            <a:r>
              <a:rPr lang="ko-KR" altLang="en-US" b="1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가상 공간 안에서 서로 만나 소통할 수 있는 실시간 서비스 제공</a:t>
            </a:r>
            <a:r>
              <a:rPr lang="en-US" altLang="ko-KR" sz="1400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 </a:t>
            </a:r>
          </a:p>
          <a:p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9DF7-79EF-3BA2-C135-B59DA1C80551}"/>
              </a:ext>
            </a:extLst>
          </p:cNvPr>
          <p:cNvSpPr txBox="1"/>
          <p:nvPr/>
        </p:nvSpPr>
        <p:spPr>
          <a:xfrm>
            <a:off x="2502063" y="605869"/>
            <a:ext cx="3616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저희의 소프트웨어는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..</a:t>
            </a:r>
            <a:endParaRPr lang="ko-KR" altLang="en-US" sz="28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87CD90-4D3B-9CA3-1322-9CAB5992A977}"/>
              </a:ext>
            </a:extLst>
          </p:cNvPr>
          <p:cNvGrpSpPr/>
          <p:nvPr/>
        </p:nvGrpSpPr>
        <p:grpSpPr>
          <a:xfrm>
            <a:off x="8558004" y="646948"/>
            <a:ext cx="463560" cy="463560"/>
            <a:chOff x="6344269" y="4936916"/>
            <a:chExt cx="648072" cy="64807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DD3CD79-C912-8A78-C18A-4B3B1ABA6229}"/>
                </a:ext>
              </a:extLst>
            </p:cNvPr>
            <p:cNvSpPr/>
            <p:nvPr/>
          </p:nvSpPr>
          <p:spPr>
            <a:xfrm rot="5400000">
              <a:off x="6344269" y="51727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C5F714-C5DA-55B7-F175-EE867D30F49F}"/>
                </a:ext>
              </a:extLst>
            </p:cNvPr>
            <p:cNvSpPr/>
            <p:nvPr/>
          </p:nvSpPr>
          <p:spPr>
            <a:xfrm>
              <a:off x="6344269" y="51914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36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ABFD7-E169-BF16-A650-D9EB07609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EB23A0-76C6-DDBB-891A-4C3F740062B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755936-B4EB-FACD-424D-1AE0F2908B1C}"/>
              </a:ext>
            </a:extLst>
          </p:cNvPr>
          <p:cNvGrpSpPr/>
          <p:nvPr/>
        </p:nvGrpSpPr>
        <p:grpSpPr>
          <a:xfrm>
            <a:off x="2153300" y="1502041"/>
            <a:ext cx="7338415" cy="3016260"/>
            <a:chOff x="761365" y="1974905"/>
            <a:chExt cx="9883374" cy="3716604"/>
          </a:xfrm>
          <a:solidFill>
            <a:srgbClr val="251569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2C34942-B478-DA5C-9A2C-8137B82E3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DB7A9ED4-A8FA-1AAB-0339-89D9326EA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CB8F811-7278-2ABC-D17F-90CDDCB9D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C0B1944-FAFF-8FDF-A637-A601FE146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86194076-515D-E9D0-4D56-18B76999F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7581F4E4-DEA5-B1B6-C881-D4375D8BD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91D32499-E7AC-EF31-49E2-C74D070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09CB8523-205D-56A2-5982-1EA622C19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490F216-F660-6737-571A-8766520E6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DBB6A72-DA7E-48A3-98D4-469F940FF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224D61FF-DAFA-A695-394E-C096311AE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C4E28EA9-4FE4-6D7A-2ECA-DC2C5A351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3E19460F-4C5B-D551-473C-7F3D40F75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1DD5054A-9440-63BC-8286-3FACF37F0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728851F3-3D15-15FB-7F54-289380C4A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814196CC-F9DC-B5AE-CDEA-75C3C33E3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9E3434BC-7EB5-00AC-7E4C-A5EFEDD25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6F886E6-E48B-C674-AFB1-5E288A583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05BEF93-9BE2-E4FF-1E25-B68B9F4A2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5F7A596-DCA0-C1CE-8491-DE927E952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F5FE650-CCCE-9459-96E8-D9A8EBC02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3AAE2BB-E605-3586-F4F8-862315AAE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7405E84-7601-ED86-1360-03B803EA9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2A22EF8E-C3FF-2676-D247-32725CAF3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17B1361-74EB-610D-A2D0-0541A18F5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F0804D03-5642-5624-A373-2C8695BE6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408EC1D-154B-CC95-6A19-AF151BDDC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AEFA440-1DA2-2A11-FB83-FF93329FD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C5C2CD20-3D06-5A16-1B1C-549939E67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15439BAF-140C-1329-4DB4-7687BA60A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68EE459-D76C-28AF-C51F-D54A7DE9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E97EE32-2CCD-4A0F-11C0-6520258D2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96B2054-CF87-3E78-F231-E5AEC040C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0A723F6-F420-080D-1D53-4EC8EBA28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306A97D-BD1F-D60E-4F35-21766FC11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DE755DAF-1EAF-ED4C-7AC1-38B71271F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02C3D6E7-EC9B-392C-B650-3F0E6B530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034D88A7-99ED-6CC4-CBFB-45BC4EFD5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9F4A84F4-D760-5DF9-DF41-35841DC2F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01A2106-4745-B0DB-B1AD-B097FBC44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CE6D1979-E0C6-8AB9-8FE2-3EA5EF312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97089900-3E2B-C3C5-4B72-8C975312D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4AC4BEA8-42E2-F759-5FE3-483F0D24C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594B2422-B653-B7EC-767C-40A26AD50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797E163-A5D3-6CAA-344C-1E0964518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D02A7BFF-3948-A12E-01A8-9A1A956D6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DA92CE30-93F6-4ABB-18B5-7C77C100F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C9A565C8-AFCA-55A7-A978-70BA3CEC9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D9A6E59-7F63-2BB1-503A-A557D8459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1EAFFD01-76D6-AAB1-7A71-45C5D37BF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0E82D6E7-3CA3-CDE7-42A6-BA84BFEDB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CB4D4A9F-68B5-9F36-7188-04A6539DF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1733FB8-AE06-44DD-F7E8-7EC0F8D85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25C6F334-5653-1068-23AD-8A656A6E0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29" name="Freeform 59">
              <a:extLst>
                <a:ext uri="{FF2B5EF4-FFF2-40B4-BE49-F238E27FC236}">
                  <a16:creationId xmlns:a16="http://schemas.microsoft.com/office/drawing/2014/main" id="{96C1BB73-736F-F301-A1B2-B92E6423E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0" name="Freeform 60">
              <a:extLst>
                <a:ext uri="{FF2B5EF4-FFF2-40B4-BE49-F238E27FC236}">
                  <a16:creationId xmlns:a16="http://schemas.microsoft.com/office/drawing/2014/main" id="{A3476AE0-8DD8-57E3-A414-C5A83394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1" name="Freeform 61">
              <a:extLst>
                <a:ext uri="{FF2B5EF4-FFF2-40B4-BE49-F238E27FC236}">
                  <a16:creationId xmlns:a16="http://schemas.microsoft.com/office/drawing/2014/main" id="{C0D52054-4125-A119-9332-DA3F68047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2" name="Freeform 62">
              <a:extLst>
                <a:ext uri="{FF2B5EF4-FFF2-40B4-BE49-F238E27FC236}">
                  <a16:creationId xmlns:a16="http://schemas.microsoft.com/office/drawing/2014/main" id="{E5D9F84D-32CF-2E57-D751-885576572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3" name="Freeform 63">
              <a:extLst>
                <a:ext uri="{FF2B5EF4-FFF2-40B4-BE49-F238E27FC236}">
                  <a16:creationId xmlns:a16="http://schemas.microsoft.com/office/drawing/2014/main" id="{36DBF886-761C-CD29-47C1-7E7663359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4" name="Freeform 64">
              <a:extLst>
                <a:ext uri="{FF2B5EF4-FFF2-40B4-BE49-F238E27FC236}">
                  <a16:creationId xmlns:a16="http://schemas.microsoft.com/office/drawing/2014/main" id="{5739D08F-A4AA-5255-22DB-E5DF1AE81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5" name="Freeform 65">
              <a:extLst>
                <a:ext uri="{FF2B5EF4-FFF2-40B4-BE49-F238E27FC236}">
                  <a16:creationId xmlns:a16="http://schemas.microsoft.com/office/drawing/2014/main" id="{FBED8B16-BE37-DF9D-4CDE-299D661B7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6" name="Freeform 66">
              <a:extLst>
                <a:ext uri="{FF2B5EF4-FFF2-40B4-BE49-F238E27FC236}">
                  <a16:creationId xmlns:a16="http://schemas.microsoft.com/office/drawing/2014/main" id="{F0157AFB-8507-A045-DC7B-47888CD22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7" name="Freeform 67">
              <a:extLst>
                <a:ext uri="{FF2B5EF4-FFF2-40B4-BE49-F238E27FC236}">
                  <a16:creationId xmlns:a16="http://schemas.microsoft.com/office/drawing/2014/main" id="{8A42C277-6601-34CE-E516-CB0DEC974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8" name="Freeform 68">
              <a:extLst>
                <a:ext uri="{FF2B5EF4-FFF2-40B4-BE49-F238E27FC236}">
                  <a16:creationId xmlns:a16="http://schemas.microsoft.com/office/drawing/2014/main" id="{974BFDCA-B4E9-FA74-B119-94A1A7BC8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39" name="Freeform 69">
              <a:extLst>
                <a:ext uri="{FF2B5EF4-FFF2-40B4-BE49-F238E27FC236}">
                  <a16:creationId xmlns:a16="http://schemas.microsoft.com/office/drawing/2014/main" id="{85530E83-A6A5-A8A2-99DF-9A2A9EE7F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0" name="Freeform 70">
              <a:extLst>
                <a:ext uri="{FF2B5EF4-FFF2-40B4-BE49-F238E27FC236}">
                  <a16:creationId xmlns:a16="http://schemas.microsoft.com/office/drawing/2014/main" id="{495F14E2-A655-8D0E-C1F7-4F1820908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1" name="Freeform 71">
              <a:extLst>
                <a:ext uri="{FF2B5EF4-FFF2-40B4-BE49-F238E27FC236}">
                  <a16:creationId xmlns:a16="http://schemas.microsoft.com/office/drawing/2014/main" id="{0DAC52B9-36AD-3443-EFD6-4E7EB1FB3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2" name="Freeform 72">
              <a:extLst>
                <a:ext uri="{FF2B5EF4-FFF2-40B4-BE49-F238E27FC236}">
                  <a16:creationId xmlns:a16="http://schemas.microsoft.com/office/drawing/2014/main" id="{A810F769-CE48-5573-2625-911E3DC94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3" name="Freeform 73">
              <a:extLst>
                <a:ext uri="{FF2B5EF4-FFF2-40B4-BE49-F238E27FC236}">
                  <a16:creationId xmlns:a16="http://schemas.microsoft.com/office/drawing/2014/main" id="{C2CAE05C-893D-8F9F-857C-0857E1FDF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4" name="Freeform 74">
              <a:extLst>
                <a:ext uri="{FF2B5EF4-FFF2-40B4-BE49-F238E27FC236}">
                  <a16:creationId xmlns:a16="http://schemas.microsoft.com/office/drawing/2014/main" id="{3EDA9F21-E870-4D81-F69F-DC17FD608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5" name="Freeform 75">
              <a:extLst>
                <a:ext uri="{FF2B5EF4-FFF2-40B4-BE49-F238E27FC236}">
                  <a16:creationId xmlns:a16="http://schemas.microsoft.com/office/drawing/2014/main" id="{201A9E81-C0C4-0AE9-45BE-162489C91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6" name="Freeform 76">
              <a:extLst>
                <a:ext uri="{FF2B5EF4-FFF2-40B4-BE49-F238E27FC236}">
                  <a16:creationId xmlns:a16="http://schemas.microsoft.com/office/drawing/2014/main" id="{4E566F7E-7239-B91C-0232-74EE22311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7" name="Freeform 77">
              <a:extLst>
                <a:ext uri="{FF2B5EF4-FFF2-40B4-BE49-F238E27FC236}">
                  <a16:creationId xmlns:a16="http://schemas.microsoft.com/office/drawing/2014/main" id="{2F1F7404-D3B0-F5F6-255B-9DAC6D7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8" name="Freeform 78">
              <a:extLst>
                <a:ext uri="{FF2B5EF4-FFF2-40B4-BE49-F238E27FC236}">
                  <a16:creationId xmlns:a16="http://schemas.microsoft.com/office/drawing/2014/main" id="{4B96E477-5767-2143-3048-A1D1E8CEE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49" name="Freeform 79">
              <a:extLst>
                <a:ext uri="{FF2B5EF4-FFF2-40B4-BE49-F238E27FC236}">
                  <a16:creationId xmlns:a16="http://schemas.microsoft.com/office/drawing/2014/main" id="{9D031A73-7AE1-1612-7E27-DC5A35FE7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0" name="Freeform 80">
              <a:extLst>
                <a:ext uri="{FF2B5EF4-FFF2-40B4-BE49-F238E27FC236}">
                  <a16:creationId xmlns:a16="http://schemas.microsoft.com/office/drawing/2014/main" id="{C2912CE6-428E-5D06-327B-981AC4658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1" name="Freeform 81">
              <a:extLst>
                <a:ext uri="{FF2B5EF4-FFF2-40B4-BE49-F238E27FC236}">
                  <a16:creationId xmlns:a16="http://schemas.microsoft.com/office/drawing/2014/main" id="{8431B2C9-1A39-4ED8-AF46-29A6BA81B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2" name="Freeform 82">
              <a:extLst>
                <a:ext uri="{FF2B5EF4-FFF2-40B4-BE49-F238E27FC236}">
                  <a16:creationId xmlns:a16="http://schemas.microsoft.com/office/drawing/2014/main" id="{5F3B02EA-B07A-FAAA-622B-2974E3548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3" name="Freeform 83">
              <a:extLst>
                <a:ext uri="{FF2B5EF4-FFF2-40B4-BE49-F238E27FC236}">
                  <a16:creationId xmlns:a16="http://schemas.microsoft.com/office/drawing/2014/main" id="{A2D532A0-6F0D-7B1C-8F51-6F5C5F349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4" name="Freeform 84">
              <a:extLst>
                <a:ext uri="{FF2B5EF4-FFF2-40B4-BE49-F238E27FC236}">
                  <a16:creationId xmlns:a16="http://schemas.microsoft.com/office/drawing/2014/main" id="{4107C8B6-CA7C-FEDE-0E50-1071C66BC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5" name="Freeform 85">
              <a:extLst>
                <a:ext uri="{FF2B5EF4-FFF2-40B4-BE49-F238E27FC236}">
                  <a16:creationId xmlns:a16="http://schemas.microsoft.com/office/drawing/2014/main" id="{F6160B13-DB2D-3CA9-8065-55372E5E3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6" name="Freeform 86">
              <a:extLst>
                <a:ext uri="{FF2B5EF4-FFF2-40B4-BE49-F238E27FC236}">
                  <a16:creationId xmlns:a16="http://schemas.microsoft.com/office/drawing/2014/main" id="{C091674A-4B63-55AA-D22B-9D7897E51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7" name="Freeform 87">
              <a:extLst>
                <a:ext uri="{FF2B5EF4-FFF2-40B4-BE49-F238E27FC236}">
                  <a16:creationId xmlns:a16="http://schemas.microsoft.com/office/drawing/2014/main" id="{8592B436-B928-779B-72CD-6A7844F27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8" name="Freeform 88">
              <a:extLst>
                <a:ext uri="{FF2B5EF4-FFF2-40B4-BE49-F238E27FC236}">
                  <a16:creationId xmlns:a16="http://schemas.microsoft.com/office/drawing/2014/main" id="{A70B2A6B-A656-23DC-5B08-122DF2755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59" name="Freeform 89">
              <a:extLst>
                <a:ext uri="{FF2B5EF4-FFF2-40B4-BE49-F238E27FC236}">
                  <a16:creationId xmlns:a16="http://schemas.microsoft.com/office/drawing/2014/main" id="{5C6D16F0-40EA-9C55-998A-F9FEBD712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0" name="Freeform 90">
              <a:extLst>
                <a:ext uri="{FF2B5EF4-FFF2-40B4-BE49-F238E27FC236}">
                  <a16:creationId xmlns:a16="http://schemas.microsoft.com/office/drawing/2014/main" id="{AFE72756-357B-B087-B788-CB2CF673D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1" name="Freeform 91">
              <a:extLst>
                <a:ext uri="{FF2B5EF4-FFF2-40B4-BE49-F238E27FC236}">
                  <a16:creationId xmlns:a16="http://schemas.microsoft.com/office/drawing/2014/main" id="{DD178AB8-EA1E-CF93-CC05-6FEBEB674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2" name="Freeform 92">
              <a:extLst>
                <a:ext uri="{FF2B5EF4-FFF2-40B4-BE49-F238E27FC236}">
                  <a16:creationId xmlns:a16="http://schemas.microsoft.com/office/drawing/2014/main" id="{911AC07B-77C4-05AA-FB6A-F09A86029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3" name="Freeform 93">
              <a:extLst>
                <a:ext uri="{FF2B5EF4-FFF2-40B4-BE49-F238E27FC236}">
                  <a16:creationId xmlns:a16="http://schemas.microsoft.com/office/drawing/2014/main" id="{03EEE8CA-47A4-0B81-352F-2EE4F0AF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4" name="Freeform 94">
              <a:extLst>
                <a:ext uri="{FF2B5EF4-FFF2-40B4-BE49-F238E27FC236}">
                  <a16:creationId xmlns:a16="http://schemas.microsoft.com/office/drawing/2014/main" id="{8E295C7D-1992-D590-F935-23A7A2D63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5" name="Freeform 95">
              <a:extLst>
                <a:ext uri="{FF2B5EF4-FFF2-40B4-BE49-F238E27FC236}">
                  <a16:creationId xmlns:a16="http://schemas.microsoft.com/office/drawing/2014/main" id="{84A2B330-1119-0628-1667-F0BC62012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7" name="Freeform 96">
              <a:extLst>
                <a:ext uri="{FF2B5EF4-FFF2-40B4-BE49-F238E27FC236}">
                  <a16:creationId xmlns:a16="http://schemas.microsoft.com/office/drawing/2014/main" id="{5237B16F-C650-B288-BD3D-E56E32057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68" name="Freeform 97">
              <a:extLst>
                <a:ext uri="{FF2B5EF4-FFF2-40B4-BE49-F238E27FC236}">
                  <a16:creationId xmlns:a16="http://schemas.microsoft.com/office/drawing/2014/main" id="{35524239-534C-D57D-8561-E9C94ECA3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169" name="Freeform 98">
              <a:extLst>
                <a:ext uri="{FF2B5EF4-FFF2-40B4-BE49-F238E27FC236}">
                  <a16:creationId xmlns:a16="http://schemas.microsoft.com/office/drawing/2014/main" id="{8A7FEF5E-4217-DD0A-1463-2AF6D98A0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4" name="Freeform 99">
              <a:extLst>
                <a:ext uri="{FF2B5EF4-FFF2-40B4-BE49-F238E27FC236}">
                  <a16:creationId xmlns:a16="http://schemas.microsoft.com/office/drawing/2014/main" id="{682D48FC-4D97-D708-8990-DE36B4CC0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5" name="Freeform 100">
              <a:extLst>
                <a:ext uri="{FF2B5EF4-FFF2-40B4-BE49-F238E27FC236}">
                  <a16:creationId xmlns:a16="http://schemas.microsoft.com/office/drawing/2014/main" id="{07307B29-3026-DDC0-BA83-C5FE4C27F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6" name="Freeform 101">
              <a:extLst>
                <a:ext uri="{FF2B5EF4-FFF2-40B4-BE49-F238E27FC236}">
                  <a16:creationId xmlns:a16="http://schemas.microsoft.com/office/drawing/2014/main" id="{AF85F316-C001-6BFA-A08F-7BE24D8DA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77" name="Freeform 102">
              <a:extLst>
                <a:ext uri="{FF2B5EF4-FFF2-40B4-BE49-F238E27FC236}">
                  <a16:creationId xmlns:a16="http://schemas.microsoft.com/office/drawing/2014/main" id="{EE8CFF1D-5C4A-FA3D-72DB-00AD479A6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0" name="Freeform 103">
              <a:extLst>
                <a:ext uri="{FF2B5EF4-FFF2-40B4-BE49-F238E27FC236}">
                  <a16:creationId xmlns:a16="http://schemas.microsoft.com/office/drawing/2014/main" id="{3113B776-9CCA-A8CC-7FCE-E03E256C4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1" name="Freeform 104">
              <a:extLst>
                <a:ext uri="{FF2B5EF4-FFF2-40B4-BE49-F238E27FC236}">
                  <a16:creationId xmlns:a16="http://schemas.microsoft.com/office/drawing/2014/main" id="{150EB425-1AAC-4C12-9714-454782C17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2" name="Freeform 105">
              <a:extLst>
                <a:ext uri="{FF2B5EF4-FFF2-40B4-BE49-F238E27FC236}">
                  <a16:creationId xmlns:a16="http://schemas.microsoft.com/office/drawing/2014/main" id="{B613DB78-6D00-E944-4B57-8DD7CFA87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3" name="Freeform 106">
              <a:extLst>
                <a:ext uri="{FF2B5EF4-FFF2-40B4-BE49-F238E27FC236}">
                  <a16:creationId xmlns:a16="http://schemas.microsoft.com/office/drawing/2014/main" id="{A89E7E47-B1EE-85A0-2F8A-AC2FB5894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4" name="Freeform 107">
              <a:extLst>
                <a:ext uri="{FF2B5EF4-FFF2-40B4-BE49-F238E27FC236}">
                  <a16:creationId xmlns:a16="http://schemas.microsoft.com/office/drawing/2014/main" id="{0B6734FA-47AD-E5A9-7276-123049472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5" name="Freeform 108">
              <a:extLst>
                <a:ext uri="{FF2B5EF4-FFF2-40B4-BE49-F238E27FC236}">
                  <a16:creationId xmlns:a16="http://schemas.microsoft.com/office/drawing/2014/main" id="{4F0CA071-4E80-C008-B009-1E3CB6597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6" name="Freeform 109">
              <a:extLst>
                <a:ext uri="{FF2B5EF4-FFF2-40B4-BE49-F238E27FC236}">
                  <a16:creationId xmlns:a16="http://schemas.microsoft.com/office/drawing/2014/main" id="{E39EB5A0-F736-F421-F718-620BDE0BC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7" name="Freeform 110">
              <a:extLst>
                <a:ext uri="{FF2B5EF4-FFF2-40B4-BE49-F238E27FC236}">
                  <a16:creationId xmlns:a16="http://schemas.microsoft.com/office/drawing/2014/main" id="{7BA5A8C3-EF0F-2B20-CE96-F807325CB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8" name="Freeform 111">
              <a:extLst>
                <a:ext uri="{FF2B5EF4-FFF2-40B4-BE49-F238E27FC236}">
                  <a16:creationId xmlns:a16="http://schemas.microsoft.com/office/drawing/2014/main" id="{D7066F72-5E74-D724-6429-6092907C6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89" name="Freeform 112">
              <a:extLst>
                <a:ext uri="{FF2B5EF4-FFF2-40B4-BE49-F238E27FC236}">
                  <a16:creationId xmlns:a16="http://schemas.microsoft.com/office/drawing/2014/main" id="{737F7F93-AD4B-B7E4-956E-B741932E4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0" name="Freeform 113">
              <a:extLst>
                <a:ext uri="{FF2B5EF4-FFF2-40B4-BE49-F238E27FC236}">
                  <a16:creationId xmlns:a16="http://schemas.microsoft.com/office/drawing/2014/main" id="{E8621DF4-502D-C6FC-60AE-BDC9009D1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1" name="Freeform 114">
              <a:extLst>
                <a:ext uri="{FF2B5EF4-FFF2-40B4-BE49-F238E27FC236}">
                  <a16:creationId xmlns:a16="http://schemas.microsoft.com/office/drawing/2014/main" id="{395F28B7-AAF0-E164-EF49-A8A898787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6" name="Freeform 115">
              <a:extLst>
                <a:ext uri="{FF2B5EF4-FFF2-40B4-BE49-F238E27FC236}">
                  <a16:creationId xmlns:a16="http://schemas.microsoft.com/office/drawing/2014/main" id="{32A4C987-D733-7E9E-FAD8-4E5BF61A6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7" name="Freeform 116">
              <a:extLst>
                <a:ext uri="{FF2B5EF4-FFF2-40B4-BE49-F238E27FC236}">
                  <a16:creationId xmlns:a16="http://schemas.microsoft.com/office/drawing/2014/main" id="{9D7D069C-9908-21CA-E1EE-481EFAE74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8" name="Freeform 117">
              <a:extLst>
                <a:ext uri="{FF2B5EF4-FFF2-40B4-BE49-F238E27FC236}">
                  <a16:creationId xmlns:a16="http://schemas.microsoft.com/office/drawing/2014/main" id="{B0D11DFF-6A20-656E-8006-AE47AACF8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199" name="Freeform 118">
              <a:extLst>
                <a:ext uri="{FF2B5EF4-FFF2-40B4-BE49-F238E27FC236}">
                  <a16:creationId xmlns:a16="http://schemas.microsoft.com/office/drawing/2014/main" id="{F238C21B-E336-8F4C-9C5E-387331DF0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0" name="Freeform 119">
              <a:extLst>
                <a:ext uri="{FF2B5EF4-FFF2-40B4-BE49-F238E27FC236}">
                  <a16:creationId xmlns:a16="http://schemas.microsoft.com/office/drawing/2014/main" id="{0F197F60-60FE-FB97-6E56-62358958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1" name="Freeform 120">
              <a:extLst>
                <a:ext uri="{FF2B5EF4-FFF2-40B4-BE49-F238E27FC236}">
                  <a16:creationId xmlns:a16="http://schemas.microsoft.com/office/drawing/2014/main" id="{700721C1-393A-8261-536B-5CF261320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2" name="Freeform 121">
              <a:extLst>
                <a:ext uri="{FF2B5EF4-FFF2-40B4-BE49-F238E27FC236}">
                  <a16:creationId xmlns:a16="http://schemas.microsoft.com/office/drawing/2014/main" id="{23A215F0-F233-4EE5-E669-C1CBCF2F2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3" name="Freeform 122">
              <a:extLst>
                <a:ext uri="{FF2B5EF4-FFF2-40B4-BE49-F238E27FC236}">
                  <a16:creationId xmlns:a16="http://schemas.microsoft.com/office/drawing/2014/main" id="{42754107-C0E9-D789-1C34-2A114A9FF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4" name="Freeform 123">
              <a:extLst>
                <a:ext uri="{FF2B5EF4-FFF2-40B4-BE49-F238E27FC236}">
                  <a16:creationId xmlns:a16="http://schemas.microsoft.com/office/drawing/2014/main" id="{FE8C193D-BF17-3209-A9C5-0B647DFB4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5" name="Freeform 124">
              <a:extLst>
                <a:ext uri="{FF2B5EF4-FFF2-40B4-BE49-F238E27FC236}">
                  <a16:creationId xmlns:a16="http://schemas.microsoft.com/office/drawing/2014/main" id="{485F7664-FBAD-FE6A-EA6E-A7E53E0C6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6" name="Freeform 125">
              <a:extLst>
                <a:ext uri="{FF2B5EF4-FFF2-40B4-BE49-F238E27FC236}">
                  <a16:creationId xmlns:a16="http://schemas.microsoft.com/office/drawing/2014/main" id="{F9241A63-2087-D8BD-09D1-C713FA056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7" name="Freeform 126">
              <a:extLst>
                <a:ext uri="{FF2B5EF4-FFF2-40B4-BE49-F238E27FC236}">
                  <a16:creationId xmlns:a16="http://schemas.microsoft.com/office/drawing/2014/main" id="{81263989-F9E1-F6E7-4A06-F86ADF097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8" name="Freeform 127">
              <a:extLst>
                <a:ext uri="{FF2B5EF4-FFF2-40B4-BE49-F238E27FC236}">
                  <a16:creationId xmlns:a16="http://schemas.microsoft.com/office/drawing/2014/main" id="{581C44CF-5CF5-F112-3238-AC1B33334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09" name="Freeform 128">
              <a:extLst>
                <a:ext uri="{FF2B5EF4-FFF2-40B4-BE49-F238E27FC236}">
                  <a16:creationId xmlns:a16="http://schemas.microsoft.com/office/drawing/2014/main" id="{967A3204-1647-E403-5C85-60712F48DC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10" name="Freeform 129">
              <a:extLst>
                <a:ext uri="{FF2B5EF4-FFF2-40B4-BE49-F238E27FC236}">
                  <a16:creationId xmlns:a16="http://schemas.microsoft.com/office/drawing/2014/main" id="{207FAB44-5839-7641-51B8-2B0AC9C6D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776E0E53-90BD-E418-EC13-7AC689922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9C6E0863-B541-BFC1-EC6E-959A63928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14D4A001-E200-78BB-DBF9-10BB84550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4" name="Freeform 133">
              <a:extLst>
                <a:ext uri="{FF2B5EF4-FFF2-40B4-BE49-F238E27FC236}">
                  <a16:creationId xmlns:a16="http://schemas.microsoft.com/office/drawing/2014/main" id="{AD6096CE-F358-558E-598D-9DF18B341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5" name="Freeform 134">
              <a:extLst>
                <a:ext uri="{FF2B5EF4-FFF2-40B4-BE49-F238E27FC236}">
                  <a16:creationId xmlns:a16="http://schemas.microsoft.com/office/drawing/2014/main" id="{11E3BDB1-7EA0-1BBB-29DA-DC77D79B7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6" name="Freeform 135">
              <a:extLst>
                <a:ext uri="{FF2B5EF4-FFF2-40B4-BE49-F238E27FC236}">
                  <a16:creationId xmlns:a16="http://schemas.microsoft.com/office/drawing/2014/main" id="{E3B99BF6-C30F-6846-4309-76BB85B65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7" name="Freeform 136">
              <a:extLst>
                <a:ext uri="{FF2B5EF4-FFF2-40B4-BE49-F238E27FC236}">
                  <a16:creationId xmlns:a16="http://schemas.microsoft.com/office/drawing/2014/main" id="{8C0B6691-F660-1FA5-54BF-743169F7C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8" name="Freeform 137">
              <a:extLst>
                <a:ext uri="{FF2B5EF4-FFF2-40B4-BE49-F238E27FC236}">
                  <a16:creationId xmlns:a16="http://schemas.microsoft.com/office/drawing/2014/main" id="{8F205A58-FDD0-AB30-1C43-FB9526B5A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19" name="Freeform 138">
              <a:extLst>
                <a:ext uri="{FF2B5EF4-FFF2-40B4-BE49-F238E27FC236}">
                  <a16:creationId xmlns:a16="http://schemas.microsoft.com/office/drawing/2014/main" id="{83AD0D9B-B0A5-0C61-ACA2-31C0CB44A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0" name="Freeform 139">
              <a:extLst>
                <a:ext uri="{FF2B5EF4-FFF2-40B4-BE49-F238E27FC236}">
                  <a16:creationId xmlns:a16="http://schemas.microsoft.com/office/drawing/2014/main" id="{BE2BEFD5-808A-135C-BAFC-B7E8A4CBA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1" name="Freeform 140">
              <a:extLst>
                <a:ext uri="{FF2B5EF4-FFF2-40B4-BE49-F238E27FC236}">
                  <a16:creationId xmlns:a16="http://schemas.microsoft.com/office/drawing/2014/main" id="{7F7190C0-B57B-7FF1-66F1-ED76C1518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2" name="Freeform 141">
              <a:extLst>
                <a:ext uri="{FF2B5EF4-FFF2-40B4-BE49-F238E27FC236}">
                  <a16:creationId xmlns:a16="http://schemas.microsoft.com/office/drawing/2014/main" id="{7B0A29AD-2FDA-DE60-8090-046EEE186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3" name="Freeform 142">
              <a:extLst>
                <a:ext uri="{FF2B5EF4-FFF2-40B4-BE49-F238E27FC236}">
                  <a16:creationId xmlns:a16="http://schemas.microsoft.com/office/drawing/2014/main" id="{2413A400-C2D9-C099-0216-B869552BF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4" name="Freeform 143">
              <a:extLst>
                <a:ext uri="{FF2B5EF4-FFF2-40B4-BE49-F238E27FC236}">
                  <a16:creationId xmlns:a16="http://schemas.microsoft.com/office/drawing/2014/main" id="{645639CD-ECDF-3E64-9131-099DEC435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/>
            </a:p>
          </p:txBody>
        </p:sp>
        <p:sp>
          <p:nvSpPr>
            <p:cNvPr id="225" name="Freeform 144">
              <a:extLst>
                <a:ext uri="{FF2B5EF4-FFF2-40B4-BE49-F238E27FC236}">
                  <a16:creationId xmlns:a16="http://schemas.microsoft.com/office/drawing/2014/main" id="{B5DA699C-85C0-4AAA-2545-6959213D5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6" name="Freeform 145">
              <a:extLst>
                <a:ext uri="{FF2B5EF4-FFF2-40B4-BE49-F238E27FC236}">
                  <a16:creationId xmlns:a16="http://schemas.microsoft.com/office/drawing/2014/main" id="{794FAA45-60D6-D1B7-4B82-BAC0B82AE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7" name="Freeform 146">
              <a:extLst>
                <a:ext uri="{FF2B5EF4-FFF2-40B4-BE49-F238E27FC236}">
                  <a16:creationId xmlns:a16="http://schemas.microsoft.com/office/drawing/2014/main" id="{5886F50B-4CF1-0E70-AC5E-43767F0FE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8" name="Freeform 147">
              <a:extLst>
                <a:ext uri="{FF2B5EF4-FFF2-40B4-BE49-F238E27FC236}">
                  <a16:creationId xmlns:a16="http://schemas.microsoft.com/office/drawing/2014/main" id="{735A2F8C-8D5F-6EB0-D500-1D0B7339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29" name="Rectangle 158">
              <a:extLst>
                <a:ext uri="{FF2B5EF4-FFF2-40B4-BE49-F238E27FC236}">
                  <a16:creationId xmlns:a16="http://schemas.microsoft.com/office/drawing/2014/main" id="{96F21D55-6F77-3080-8F76-5520BFF9D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  <p:sp>
          <p:nvSpPr>
            <p:cNvPr id="230" name="Freeform 159">
              <a:extLst>
                <a:ext uri="{FF2B5EF4-FFF2-40B4-BE49-F238E27FC236}">
                  <a16:creationId xmlns:a16="http://schemas.microsoft.com/office/drawing/2014/main" id="{1B08FA9D-4C88-6B3D-121A-625708FB7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/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4B2D5035-9C25-431A-F8BC-037A01E50971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65DDEDF-E73F-5B7D-2172-CE99ED0A255F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1112E292-A3C0-6A09-6CFD-874A8F49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7F0A8635-EDBD-7A65-5354-FA8A46E12F26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C167D43-1B67-E62E-D154-5E5B9A86221C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F0E847-C5C9-3B90-654C-EF97D8943380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8559620-60AF-0C22-5C11-614BC9FD1961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15EC53AC-206E-D08A-26F6-51A1DD79F1CC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5CE1D86-6C0E-0E9C-9DE3-046962110C22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4AC31F4-627F-B807-1675-4BEC7A561833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652944-C087-2632-C440-BC673A7527C6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829A78-80A8-E4FD-2A6F-5C03F763303F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B939B354-F706-E157-5B09-32444A336363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9302F7-675C-66CB-F6B5-092E5E2B302E}"/>
              </a:ext>
            </a:extLst>
          </p:cNvPr>
          <p:cNvSpPr txBox="1"/>
          <p:nvPr/>
        </p:nvSpPr>
        <p:spPr>
          <a:xfrm>
            <a:off x="5095705" y="2919062"/>
            <a:ext cx="2691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a typeface="Black Han Sans" pitchFamily="2" charset="-127"/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  <a:ea typeface="Black Han Sans" pitchFamily="2" charset="-127"/>
              </a:rPr>
              <a:t>!</a:t>
            </a:r>
            <a:endParaRPr lang="ko-KR" altLang="en-US" sz="44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C80DBB-AC5F-9B69-74CD-641027326E4C}"/>
              </a:ext>
            </a:extLst>
          </p:cNvPr>
          <p:cNvSpPr txBox="1"/>
          <p:nvPr/>
        </p:nvSpPr>
        <p:spPr>
          <a:xfrm>
            <a:off x="5402224" y="3528086"/>
            <a:ext cx="260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Q&amp;A</a:t>
            </a:r>
            <a:endParaRPr lang="ko-KR" altLang="en-US" sz="5400" dirty="0">
              <a:solidFill>
                <a:srgbClr val="8069E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96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77D16A-3DFB-DC1F-55C9-01CF8CD209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65D5D39-82A2-B84D-1734-193DB0E1848D}"/>
              </a:ext>
            </a:extLst>
          </p:cNvPr>
          <p:cNvSpPr txBox="1">
            <a:spLocks/>
          </p:cNvSpPr>
          <p:nvPr/>
        </p:nvSpPr>
        <p:spPr>
          <a:xfrm>
            <a:off x="2678642" y="1082225"/>
            <a:ext cx="7897936" cy="4250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		    </a:t>
            </a:r>
            <a:endParaRPr lang="en-US" altLang="ko-KR" sz="1800" dirty="0"/>
          </a:p>
        </p:txBody>
      </p:sp>
      <p:sp>
        <p:nvSpPr>
          <p:cNvPr id="22" name="슬라이드 번호 개체 틀 3">
            <a:extLst>
              <a:ext uri="{FF2B5EF4-FFF2-40B4-BE49-F238E27FC236}">
                <a16:creationId xmlns:a16="http://schemas.microsoft.com/office/drawing/2014/main" id="{3267AE16-8E8E-0CE9-F793-F3B4A071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0128" y="6209972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9A60D5-F828-CD50-531A-E003175D125D}"/>
              </a:ext>
            </a:extLst>
          </p:cNvPr>
          <p:cNvSpPr txBox="1"/>
          <p:nvPr/>
        </p:nvSpPr>
        <p:spPr>
          <a:xfrm>
            <a:off x="3809331" y="1379153"/>
            <a:ext cx="4606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3200" dirty="0">
                <a:solidFill>
                  <a:srgbClr val="4829CD"/>
                </a:solidFill>
                <a:ea typeface="Black Han Sans" pitchFamily="2" charset="-127"/>
              </a:rPr>
              <a:t>프로그램 설계사양</a:t>
            </a:r>
            <a:endParaRPr lang="en-US" altLang="ko-KR" sz="3200" dirty="0">
              <a:solidFill>
                <a:srgbClr val="4829CD"/>
              </a:solidFill>
              <a:ea typeface="Black Han Sans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	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F12BBF-2F31-A3A0-E9EA-312A7A106FD5}"/>
              </a:ext>
            </a:extLst>
          </p:cNvPr>
          <p:cNvSpPr txBox="1"/>
          <p:nvPr/>
        </p:nvSpPr>
        <p:spPr>
          <a:xfrm>
            <a:off x="6327445" y="5039201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기능 시연</a:t>
            </a:r>
            <a:endParaRPr lang="en-US" altLang="ko-KR" sz="2000" dirty="0">
              <a:solidFill>
                <a:schemeClr val="bg1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향후 계획</a:t>
            </a:r>
            <a:endParaRPr lang="en-US" altLang="ko-KR" sz="2000" dirty="0">
              <a:solidFill>
                <a:schemeClr val="bg1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6F3934-D493-B323-1255-76594CC98337}"/>
              </a:ext>
            </a:extLst>
          </p:cNvPr>
          <p:cNvSpPr txBox="1"/>
          <p:nvPr/>
        </p:nvSpPr>
        <p:spPr>
          <a:xfrm>
            <a:off x="2779448" y="843265"/>
            <a:ext cx="10502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0" dirty="0">
                <a:solidFill>
                  <a:srgbClr val="4829CD"/>
                </a:solidFill>
                <a:latin typeface="Bernard MT Condensed" panose="02050806060905020404" pitchFamily="18" charset="0"/>
                <a:ea typeface="Black Han Sans" pitchFamily="2" charset="-127"/>
              </a:rPr>
              <a:t>1</a:t>
            </a:r>
            <a:endParaRPr lang="ko-KR" altLang="en-US" sz="18000" dirty="0">
              <a:solidFill>
                <a:srgbClr val="4829CD"/>
              </a:solidFill>
              <a:latin typeface="Bernard MT Condensed" panose="02050806060905020404" pitchFamily="18" charset="0"/>
              <a:ea typeface="Black Han Sans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797322-266A-A80A-7039-1BDCEF7D1FA9}"/>
              </a:ext>
            </a:extLst>
          </p:cNvPr>
          <p:cNvSpPr txBox="1"/>
          <p:nvPr/>
        </p:nvSpPr>
        <p:spPr>
          <a:xfrm>
            <a:off x="3942229" y="2096157"/>
            <a:ext cx="47113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프로젝트 개요</a:t>
            </a:r>
            <a:endParaRPr lang="en-US" altLang="ko-KR" sz="2000" dirty="0">
              <a:solidFill>
                <a:schemeClr val="bg1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기능 설명</a:t>
            </a:r>
            <a:endParaRPr lang="en-US" altLang="ko-KR" sz="2000" dirty="0">
              <a:solidFill>
                <a:schemeClr val="bg1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시스템 아키텍처</a:t>
            </a:r>
            <a:endParaRPr lang="en-US" altLang="ko-KR" sz="2000" dirty="0">
              <a:solidFill>
                <a:schemeClr val="bg1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멀티 프로세싱</a:t>
            </a:r>
            <a:endParaRPr lang="en-US" altLang="ko-KR" sz="2000" dirty="0">
              <a:solidFill>
                <a:schemeClr val="bg1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3CA87-F787-BCAC-670A-A71298DDD509}"/>
              </a:ext>
            </a:extLst>
          </p:cNvPr>
          <p:cNvSpPr txBox="1"/>
          <p:nvPr/>
        </p:nvSpPr>
        <p:spPr>
          <a:xfrm>
            <a:off x="7664081" y="3430173"/>
            <a:ext cx="13147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0" dirty="0">
                <a:solidFill>
                  <a:srgbClr val="4829CD"/>
                </a:solidFill>
                <a:latin typeface="Bernard MT Condensed" panose="02050806060905020404" pitchFamily="18" charset="0"/>
              </a:rPr>
              <a:t>2</a:t>
            </a:r>
            <a:endParaRPr lang="ko-KR" altLang="en-US" sz="18000" dirty="0">
              <a:solidFill>
                <a:srgbClr val="4829CD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32F184-0448-4610-9BDA-4C7741BB5B2D}"/>
              </a:ext>
            </a:extLst>
          </p:cNvPr>
          <p:cNvSpPr txBox="1"/>
          <p:nvPr/>
        </p:nvSpPr>
        <p:spPr>
          <a:xfrm>
            <a:off x="5162453" y="4248661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4829CD"/>
                </a:solidFill>
                <a:latin typeface="IBM Plex Sans KR Medium" panose="020B0603050203000203" pitchFamily="50" charset="-127"/>
                <a:ea typeface="Black Han Sans" pitchFamily="2" charset="-127"/>
              </a:rPr>
              <a:t>프로그램 동작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C41196-949E-727C-D12D-8242A70230D0}"/>
              </a:ext>
            </a:extLst>
          </p:cNvPr>
          <p:cNvSpPr/>
          <p:nvPr/>
        </p:nvSpPr>
        <p:spPr>
          <a:xfrm>
            <a:off x="1519156" y="4792279"/>
            <a:ext cx="612464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923942F-61AE-EC85-D438-4078047BCFE3}"/>
              </a:ext>
            </a:extLst>
          </p:cNvPr>
          <p:cNvSpPr/>
          <p:nvPr/>
        </p:nvSpPr>
        <p:spPr>
          <a:xfrm>
            <a:off x="3899108" y="1908362"/>
            <a:ext cx="640462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83DAC5B-6A98-5900-4712-151AABCB9CE2}"/>
              </a:ext>
            </a:extLst>
          </p:cNvPr>
          <p:cNvGrpSpPr/>
          <p:nvPr/>
        </p:nvGrpSpPr>
        <p:grpSpPr>
          <a:xfrm>
            <a:off x="1999793" y="297536"/>
            <a:ext cx="340867" cy="340867"/>
            <a:chOff x="6344269" y="4936916"/>
            <a:chExt cx="648072" cy="64807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0D33EA6-C9BD-E1A5-8790-4BEBE0E8E6D3}"/>
                </a:ext>
              </a:extLst>
            </p:cNvPr>
            <p:cNvSpPr/>
            <p:nvPr/>
          </p:nvSpPr>
          <p:spPr>
            <a:xfrm rot="5400000">
              <a:off x="6344269" y="51727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B028BB-3DD6-4635-F91D-0048B4E52533}"/>
                </a:ext>
              </a:extLst>
            </p:cNvPr>
            <p:cNvSpPr/>
            <p:nvPr/>
          </p:nvSpPr>
          <p:spPr>
            <a:xfrm>
              <a:off x="6344269" y="5191431"/>
              <a:ext cx="648072" cy="1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3969D49-6CEA-AB26-7A71-7FEB1A49ECD1}"/>
              </a:ext>
            </a:extLst>
          </p:cNvPr>
          <p:cNvSpPr/>
          <p:nvPr/>
        </p:nvSpPr>
        <p:spPr>
          <a:xfrm>
            <a:off x="2535237" y="5802927"/>
            <a:ext cx="175122" cy="1751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8F4B6B5-91E8-AC7B-2D61-3117708942A6}"/>
              </a:ext>
            </a:extLst>
          </p:cNvPr>
          <p:cNvSpPr/>
          <p:nvPr/>
        </p:nvSpPr>
        <p:spPr>
          <a:xfrm>
            <a:off x="2851768" y="5802927"/>
            <a:ext cx="175122" cy="1751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F4B6FD9-E9F1-2787-F619-E6B80DB7D798}"/>
              </a:ext>
            </a:extLst>
          </p:cNvPr>
          <p:cNvSpPr/>
          <p:nvPr/>
        </p:nvSpPr>
        <p:spPr>
          <a:xfrm>
            <a:off x="3168299" y="5802927"/>
            <a:ext cx="175122" cy="1751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D41C1C-C948-C2F1-DAE1-779AC9DD236D}"/>
              </a:ext>
            </a:extLst>
          </p:cNvPr>
          <p:cNvGrpSpPr/>
          <p:nvPr/>
        </p:nvGrpSpPr>
        <p:grpSpPr>
          <a:xfrm>
            <a:off x="1931048" y="1117424"/>
            <a:ext cx="7890404" cy="3243140"/>
            <a:chOff x="761365" y="1974905"/>
            <a:chExt cx="9883374" cy="3716604"/>
          </a:xfrm>
          <a:solidFill>
            <a:srgbClr val="4829CD">
              <a:alpha val="18000"/>
            </a:srgbClr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D0A15DD-372F-57B9-4DF6-3F043566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B00D0EA3-9979-1132-3E1F-DD0E7E472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C4897C35-1AB6-4653-DAC7-3C5034704B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158E1715-6900-C42B-8809-B1CF6FB12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F500FA96-F348-92C3-A137-CCA786D45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DFF9211E-C727-30F4-4241-62E6E3E5F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D404AE64-83B5-A808-ED62-E8B876168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C018EB27-826E-11A3-D1D0-288876378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9D139AC-BD66-59BD-039D-8380BB4C1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EED2FE50-9028-14F2-FE81-87A1E36F8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C529F750-BAD1-AE68-966C-265D63568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522820F-C6E3-458A-978E-243BF1A9B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675F15AE-01F4-11A1-9074-FCA25DC23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FC0EC512-1CDB-B637-AAAF-DBBC3AF15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6FE0E3F-C95F-67C7-9812-C514B00C6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AE2796CF-CF50-0556-0AB3-B767ED47B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44796082-3556-DAEA-D183-5D5864429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E33AF7FD-D0A7-ECE8-244C-C22BF05C0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89209C0A-457C-EE41-7CE9-446B32D28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9B5648D1-19AD-0AF8-05FF-50028E8E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361441C2-8920-3AD9-6D8C-D2AB1A53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F13BED39-99B7-4EB1-B445-B6D4A23CA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E97BE38D-DDCA-A53B-D159-AF195B1D0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537B9313-F4D0-D680-7D22-86C714184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C08F4F90-8350-EDA3-9D2C-0EC0A2BDE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68C25BEA-BB2C-EC5F-FE2F-4E45D63EE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BE224BB4-D495-48EA-D221-BADAF8F5A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8960D5BE-7A09-17F4-BA75-8F61EC9A0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300452BE-7A83-4989-86A2-705834DD1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61E1BE92-2624-F973-A878-41A556CA8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8" name="Freeform 35">
              <a:extLst>
                <a:ext uri="{FF2B5EF4-FFF2-40B4-BE49-F238E27FC236}">
                  <a16:creationId xmlns:a16="http://schemas.microsoft.com/office/drawing/2014/main" id="{6CCE71FB-5A3D-314E-7AF5-A5C11A10B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FE471FF3-E481-D780-9D27-F7EE70885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06D7A19D-8D94-8C18-7557-0DA5FF7A2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9BACDABA-0EDC-73E6-120F-96B390C0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2" name="Freeform 39">
              <a:extLst>
                <a:ext uri="{FF2B5EF4-FFF2-40B4-BE49-F238E27FC236}">
                  <a16:creationId xmlns:a16="http://schemas.microsoft.com/office/drawing/2014/main" id="{0357D896-71EC-10B3-532F-138CF3EA5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3" name="Freeform 40">
              <a:extLst>
                <a:ext uri="{FF2B5EF4-FFF2-40B4-BE49-F238E27FC236}">
                  <a16:creationId xmlns:a16="http://schemas.microsoft.com/office/drawing/2014/main" id="{27A73950-080A-EEA3-6E2E-465556AE7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4DD1AEAE-4C6E-2549-CDCD-71C008574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5" name="Freeform 42">
              <a:extLst>
                <a:ext uri="{FF2B5EF4-FFF2-40B4-BE49-F238E27FC236}">
                  <a16:creationId xmlns:a16="http://schemas.microsoft.com/office/drawing/2014/main" id="{3701FE0B-19B9-4CD5-E567-1CAC87E2B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6" name="Freeform 43">
              <a:extLst>
                <a:ext uri="{FF2B5EF4-FFF2-40B4-BE49-F238E27FC236}">
                  <a16:creationId xmlns:a16="http://schemas.microsoft.com/office/drawing/2014/main" id="{DC5F80F9-A4EB-0FF9-D63A-17E57F3B6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7" name="Freeform 44">
              <a:extLst>
                <a:ext uri="{FF2B5EF4-FFF2-40B4-BE49-F238E27FC236}">
                  <a16:creationId xmlns:a16="http://schemas.microsoft.com/office/drawing/2014/main" id="{7556F875-D5D5-A303-FAC4-93DD6D172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8" name="Freeform 45">
              <a:extLst>
                <a:ext uri="{FF2B5EF4-FFF2-40B4-BE49-F238E27FC236}">
                  <a16:creationId xmlns:a16="http://schemas.microsoft.com/office/drawing/2014/main" id="{3AC0C5F7-1391-9276-7770-946388878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9" name="Freeform 46">
              <a:extLst>
                <a:ext uri="{FF2B5EF4-FFF2-40B4-BE49-F238E27FC236}">
                  <a16:creationId xmlns:a16="http://schemas.microsoft.com/office/drawing/2014/main" id="{6251AEC0-0702-3620-59CA-AF8015BEC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0" name="Freeform 47">
              <a:extLst>
                <a:ext uri="{FF2B5EF4-FFF2-40B4-BE49-F238E27FC236}">
                  <a16:creationId xmlns:a16="http://schemas.microsoft.com/office/drawing/2014/main" id="{96678C8F-BDAF-3BAA-2010-30DD80E9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1" name="Freeform 48">
              <a:extLst>
                <a:ext uri="{FF2B5EF4-FFF2-40B4-BE49-F238E27FC236}">
                  <a16:creationId xmlns:a16="http://schemas.microsoft.com/office/drawing/2014/main" id="{E7ADFDF6-3402-AB5B-30B9-7A5CBFDCA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2" name="Freeform 49">
              <a:extLst>
                <a:ext uri="{FF2B5EF4-FFF2-40B4-BE49-F238E27FC236}">
                  <a16:creationId xmlns:a16="http://schemas.microsoft.com/office/drawing/2014/main" id="{898281BE-548C-E42F-1F56-D4D41B7E8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3" name="Freeform 50">
              <a:extLst>
                <a:ext uri="{FF2B5EF4-FFF2-40B4-BE49-F238E27FC236}">
                  <a16:creationId xmlns:a16="http://schemas.microsoft.com/office/drawing/2014/main" id="{E47E3607-B368-A4A7-2B02-64E31CD0A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EF6C65E5-F934-7A8E-3A44-087D04837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1B6D4BC2-6DF2-B8D6-F2EC-BA6AED833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6" name="Freeform 53">
              <a:extLst>
                <a:ext uri="{FF2B5EF4-FFF2-40B4-BE49-F238E27FC236}">
                  <a16:creationId xmlns:a16="http://schemas.microsoft.com/office/drawing/2014/main" id="{18A3B1F3-61C5-6B11-E611-600323611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7" name="Freeform 54">
              <a:extLst>
                <a:ext uri="{FF2B5EF4-FFF2-40B4-BE49-F238E27FC236}">
                  <a16:creationId xmlns:a16="http://schemas.microsoft.com/office/drawing/2014/main" id="{FFBA059C-3E66-B684-D87F-59164F1A2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8" name="Freeform 55">
              <a:extLst>
                <a:ext uri="{FF2B5EF4-FFF2-40B4-BE49-F238E27FC236}">
                  <a16:creationId xmlns:a16="http://schemas.microsoft.com/office/drawing/2014/main" id="{4A63048D-9FC8-5F1C-B595-75AF9587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9" name="Freeform 56">
              <a:extLst>
                <a:ext uri="{FF2B5EF4-FFF2-40B4-BE49-F238E27FC236}">
                  <a16:creationId xmlns:a16="http://schemas.microsoft.com/office/drawing/2014/main" id="{5D1FE548-FC82-0974-E9BB-3D7E8F097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0" name="Freeform 57">
              <a:extLst>
                <a:ext uri="{FF2B5EF4-FFF2-40B4-BE49-F238E27FC236}">
                  <a16:creationId xmlns:a16="http://schemas.microsoft.com/office/drawing/2014/main" id="{2AAE7B35-378A-71FF-D570-D9806E860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1" name="Freeform 58">
              <a:extLst>
                <a:ext uri="{FF2B5EF4-FFF2-40B4-BE49-F238E27FC236}">
                  <a16:creationId xmlns:a16="http://schemas.microsoft.com/office/drawing/2014/main" id="{2A0A28C3-7E40-62D9-1808-BA35B2BF1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2" name="Freeform 59">
              <a:extLst>
                <a:ext uri="{FF2B5EF4-FFF2-40B4-BE49-F238E27FC236}">
                  <a16:creationId xmlns:a16="http://schemas.microsoft.com/office/drawing/2014/main" id="{41335DD2-8142-F747-8F53-A74424155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3" name="Freeform 60">
              <a:extLst>
                <a:ext uri="{FF2B5EF4-FFF2-40B4-BE49-F238E27FC236}">
                  <a16:creationId xmlns:a16="http://schemas.microsoft.com/office/drawing/2014/main" id="{B6D74529-5FEB-454E-2B3E-A99A1D6ED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4" name="Freeform 61">
              <a:extLst>
                <a:ext uri="{FF2B5EF4-FFF2-40B4-BE49-F238E27FC236}">
                  <a16:creationId xmlns:a16="http://schemas.microsoft.com/office/drawing/2014/main" id="{CCB41919-9FFD-42CA-09AE-1A2C68CF6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5" name="Freeform 62">
              <a:extLst>
                <a:ext uri="{FF2B5EF4-FFF2-40B4-BE49-F238E27FC236}">
                  <a16:creationId xmlns:a16="http://schemas.microsoft.com/office/drawing/2014/main" id="{2E9EC133-9F3A-7E2E-6DA5-01667705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6" name="Freeform 63">
              <a:extLst>
                <a:ext uri="{FF2B5EF4-FFF2-40B4-BE49-F238E27FC236}">
                  <a16:creationId xmlns:a16="http://schemas.microsoft.com/office/drawing/2014/main" id="{44BF4E56-5C16-21C3-6975-1ADE7ED02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7" name="Freeform 64">
              <a:extLst>
                <a:ext uri="{FF2B5EF4-FFF2-40B4-BE49-F238E27FC236}">
                  <a16:creationId xmlns:a16="http://schemas.microsoft.com/office/drawing/2014/main" id="{9AF682A1-02B1-D435-21C7-BAE4BFCA9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8" name="Freeform 65">
              <a:extLst>
                <a:ext uri="{FF2B5EF4-FFF2-40B4-BE49-F238E27FC236}">
                  <a16:creationId xmlns:a16="http://schemas.microsoft.com/office/drawing/2014/main" id="{86CE3680-0AF9-F065-4F38-FD1741F81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9" name="Freeform 66">
              <a:extLst>
                <a:ext uri="{FF2B5EF4-FFF2-40B4-BE49-F238E27FC236}">
                  <a16:creationId xmlns:a16="http://schemas.microsoft.com/office/drawing/2014/main" id="{94C58D6D-67C8-17CA-71F8-FFC391CEF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0" name="Freeform 67">
              <a:extLst>
                <a:ext uri="{FF2B5EF4-FFF2-40B4-BE49-F238E27FC236}">
                  <a16:creationId xmlns:a16="http://schemas.microsoft.com/office/drawing/2014/main" id="{D67F9F66-2ED4-B399-7310-87DA483D8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1" name="Freeform 68">
              <a:extLst>
                <a:ext uri="{FF2B5EF4-FFF2-40B4-BE49-F238E27FC236}">
                  <a16:creationId xmlns:a16="http://schemas.microsoft.com/office/drawing/2014/main" id="{E08D1B29-25E0-08FA-54E6-C5CBEE53A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2" name="Freeform 69">
              <a:extLst>
                <a:ext uri="{FF2B5EF4-FFF2-40B4-BE49-F238E27FC236}">
                  <a16:creationId xmlns:a16="http://schemas.microsoft.com/office/drawing/2014/main" id="{4A039993-81DB-18DC-73D2-628595076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3" name="Freeform 70">
              <a:extLst>
                <a:ext uri="{FF2B5EF4-FFF2-40B4-BE49-F238E27FC236}">
                  <a16:creationId xmlns:a16="http://schemas.microsoft.com/office/drawing/2014/main" id="{52281DDE-EB8F-A4D6-0C4A-E50304E19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4" name="Freeform 71">
              <a:extLst>
                <a:ext uri="{FF2B5EF4-FFF2-40B4-BE49-F238E27FC236}">
                  <a16:creationId xmlns:a16="http://schemas.microsoft.com/office/drawing/2014/main" id="{EE4C5ADC-62F8-EDF6-5090-23DB7F227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5" name="Freeform 72">
              <a:extLst>
                <a:ext uri="{FF2B5EF4-FFF2-40B4-BE49-F238E27FC236}">
                  <a16:creationId xmlns:a16="http://schemas.microsoft.com/office/drawing/2014/main" id="{7C727E7B-56BA-510C-0D7F-053C7BEBA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6" name="Freeform 73">
              <a:extLst>
                <a:ext uri="{FF2B5EF4-FFF2-40B4-BE49-F238E27FC236}">
                  <a16:creationId xmlns:a16="http://schemas.microsoft.com/office/drawing/2014/main" id="{BEB09BE6-1E9F-601E-36EC-35233C92A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7" name="Freeform 74">
              <a:extLst>
                <a:ext uri="{FF2B5EF4-FFF2-40B4-BE49-F238E27FC236}">
                  <a16:creationId xmlns:a16="http://schemas.microsoft.com/office/drawing/2014/main" id="{02C8810E-8F5D-6A43-1F8E-E7DB49EF9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8" name="Freeform 75">
              <a:extLst>
                <a:ext uri="{FF2B5EF4-FFF2-40B4-BE49-F238E27FC236}">
                  <a16:creationId xmlns:a16="http://schemas.microsoft.com/office/drawing/2014/main" id="{9F5322B5-B923-0AA1-EBC5-0634AE1CB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9" name="Freeform 76">
              <a:extLst>
                <a:ext uri="{FF2B5EF4-FFF2-40B4-BE49-F238E27FC236}">
                  <a16:creationId xmlns:a16="http://schemas.microsoft.com/office/drawing/2014/main" id="{ECBD1E3B-D513-7D0F-1FE9-93601252A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0" name="Freeform 77">
              <a:extLst>
                <a:ext uri="{FF2B5EF4-FFF2-40B4-BE49-F238E27FC236}">
                  <a16:creationId xmlns:a16="http://schemas.microsoft.com/office/drawing/2014/main" id="{35992699-98EC-9CFC-D8F4-45800BFAD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1" name="Freeform 78">
              <a:extLst>
                <a:ext uri="{FF2B5EF4-FFF2-40B4-BE49-F238E27FC236}">
                  <a16:creationId xmlns:a16="http://schemas.microsoft.com/office/drawing/2014/main" id="{939CE740-559E-480B-E502-C19F71FED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2" name="Freeform 79">
              <a:extLst>
                <a:ext uri="{FF2B5EF4-FFF2-40B4-BE49-F238E27FC236}">
                  <a16:creationId xmlns:a16="http://schemas.microsoft.com/office/drawing/2014/main" id="{C2B19DD6-F9F2-4713-8D37-02CB5B533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3" name="Freeform 80">
              <a:extLst>
                <a:ext uri="{FF2B5EF4-FFF2-40B4-BE49-F238E27FC236}">
                  <a16:creationId xmlns:a16="http://schemas.microsoft.com/office/drawing/2014/main" id="{C4E6BEAF-0688-79FE-D9AB-2B2718F2F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4" name="Freeform 81">
              <a:extLst>
                <a:ext uri="{FF2B5EF4-FFF2-40B4-BE49-F238E27FC236}">
                  <a16:creationId xmlns:a16="http://schemas.microsoft.com/office/drawing/2014/main" id="{D20025D6-803D-215B-1232-6F87E4176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5" name="Freeform 82">
              <a:extLst>
                <a:ext uri="{FF2B5EF4-FFF2-40B4-BE49-F238E27FC236}">
                  <a16:creationId xmlns:a16="http://schemas.microsoft.com/office/drawing/2014/main" id="{A3AFB35F-23E0-5B9C-FFA0-58079B9DC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6" name="Freeform 83">
              <a:extLst>
                <a:ext uri="{FF2B5EF4-FFF2-40B4-BE49-F238E27FC236}">
                  <a16:creationId xmlns:a16="http://schemas.microsoft.com/office/drawing/2014/main" id="{879D6C32-7180-DAFA-BD64-6D0AD20E5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7" name="Freeform 84">
              <a:extLst>
                <a:ext uri="{FF2B5EF4-FFF2-40B4-BE49-F238E27FC236}">
                  <a16:creationId xmlns:a16="http://schemas.microsoft.com/office/drawing/2014/main" id="{EFBC5ED5-723E-022D-11B7-D3306C72B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8" name="Freeform 85">
              <a:extLst>
                <a:ext uri="{FF2B5EF4-FFF2-40B4-BE49-F238E27FC236}">
                  <a16:creationId xmlns:a16="http://schemas.microsoft.com/office/drawing/2014/main" id="{6607E7D5-3EA7-1D75-334D-7DFA8BA1F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9" name="Freeform 86">
              <a:extLst>
                <a:ext uri="{FF2B5EF4-FFF2-40B4-BE49-F238E27FC236}">
                  <a16:creationId xmlns:a16="http://schemas.microsoft.com/office/drawing/2014/main" id="{667D6208-F682-20EA-2C22-219EF2A11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0" name="Freeform 87">
              <a:extLst>
                <a:ext uri="{FF2B5EF4-FFF2-40B4-BE49-F238E27FC236}">
                  <a16:creationId xmlns:a16="http://schemas.microsoft.com/office/drawing/2014/main" id="{13A95FBD-FCC9-4AB5-D5C0-CD99CE6B4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1" name="Freeform 88">
              <a:extLst>
                <a:ext uri="{FF2B5EF4-FFF2-40B4-BE49-F238E27FC236}">
                  <a16:creationId xmlns:a16="http://schemas.microsoft.com/office/drawing/2014/main" id="{0DDBA76F-A705-D5F4-82C4-0133625E7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2" name="Freeform 89">
              <a:extLst>
                <a:ext uri="{FF2B5EF4-FFF2-40B4-BE49-F238E27FC236}">
                  <a16:creationId xmlns:a16="http://schemas.microsoft.com/office/drawing/2014/main" id="{8C249085-B788-0DEB-B955-B241F4330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3" name="Freeform 90">
              <a:extLst>
                <a:ext uri="{FF2B5EF4-FFF2-40B4-BE49-F238E27FC236}">
                  <a16:creationId xmlns:a16="http://schemas.microsoft.com/office/drawing/2014/main" id="{AA05F771-CF0F-E95F-B4A7-93F67DF9A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4" name="Freeform 91">
              <a:extLst>
                <a:ext uri="{FF2B5EF4-FFF2-40B4-BE49-F238E27FC236}">
                  <a16:creationId xmlns:a16="http://schemas.microsoft.com/office/drawing/2014/main" id="{AF5D6A13-7581-589F-D906-F4BDF9263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5" name="Freeform 92">
              <a:extLst>
                <a:ext uri="{FF2B5EF4-FFF2-40B4-BE49-F238E27FC236}">
                  <a16:creationId xmlns:a16="http://schemas.microsoft.com/office/drawing/2014/main" id="{E0DF826E-81ED-B5CF-A7F1-A188FFE47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6" name="Freeform 93">
              <a:extLst>
                <a:ext uri="{FF2B5EF4-FFF2-40B4-BE49-F238E27FC236}">
                  <a16:creationId xmlns:a16="http://schemas.microsoft.com/office/drawing/2014/main" id="{8E4B1D5F-811A-DC2C-B233-29CB52E6D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7" name="Freeform 94">
              <a:extLst>
                <a:ext uri="{FF2B5EF4-FFF2-40B4-BE49-F238E27FC236}">
                  <a16:creationId xmlns:a16="http://schemas.microsoft.com/office/drawing/2014/main" id="{5D95BF55-F925-ECDB-79F2-343FCF4FC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8" name="Freeform 95">
              <a:extLst>
                <a:ext uri="{FF2B5EF4-FFF2-40B4-BE49-F238E27FC236}">
                  <a16:creationId xmlns:a16="http://schemas.microsoft.com/office/drawing/2014/main" id="{87A0F926-6685-BA26-6AB1-C5F4D0636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9" name="Freeform 96">
              <a:extLst>
                <a:ext uri="{FF2B5EF4-FFF2-40B4-BE49-F238E27FC236}">
                  <a16:creationId xmlns:a16="http://schemas.microsoft.com/office/drawing/2014/main" id="{1E9A5472-C3CC-EBAC-B884-0E5321502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0" name="Freeform 97">
              <a:extLst>
                <a:ext uri="{FF2B5EF4-FFF2-40B4-BE49-F238E27FC236}">
                  <a16:creationId xmlns:a16="http://schemas.microsoft.com/office/drawing/2014/main" id="{6122D63E-94BE-C060-C991-983F42480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>
                <a:solidFill>
                  <a:srgbClr val="150323"/>
                </a:solidFill>
              </a:endParaRPr>
            </a:p>
          </p:txBody>
        </p:sp>
        <p:sp>
          <p:nvSpPr>
            <p:cNvPr id="131" name="Freeform 98">
              <a:extLst>
                <a:ext uri="{FF2B5EF4-FFF2-40B4-BE49-F238E27FC236}">
                  <a16:creationId xmlns:a16="http://schemas.microsoft.com/office/drawing/2014/main" id="{8776BE17-4D76-2CF5-0462-105BA9641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2" name="Freeform 99">
              <a:extLst>
                <a:ext uri="{FF2B5EF4-FFF2-40B4-BE49-F238E27FC236}">
                  <a16:creationId xmlns:a16="http://schemas.microsoft.com/office/drawing/2014/main" id="{737DBECA-359E-5F9E-E43A-249AD20C2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3" name="Freeform 100">
              <a:extLst>
                <a:ext uri="{FF2B5EF4-FFF2-40B4-BE49-F238E27FC236}">
                  <a16:creationId xmlns:a16="http://schemas.microsoft.com/office/drawing/2014/main" id="{FE1BF001-A08B-5CA5-3B99-838F00C8E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4" name="Freeform 101">
              <a:extLst>
                <a:ext uri="{FF2B5EF4-FFF2-40B4-BE49-F238E27FC236}">
                  <a16:creationId xmlns:a16="http://schemas.microsoft.com/office/drawing/2014/main" id="{5A901CC3-A5A7-33A5-AE42-971CB7DB2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5" name="Freeform 102">
              <a:extLst>
                <a:ext uri="{FF2B5EF4-FFF2-40B4-BE49-F238E27FC236}">
                  <a16:creationId xmlns:a16="http://schemas.microsoft.com/office/drawing/2014/main" id="{BD1BCBF0-6F39-0210-D525-730073C0F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6" name="Freeform 103">
              <a:extLst>
                <a:ext uri="{FF2B5EF4-FFF2-40B4-BE49-F238E27FC236}">
                  <a16:creationId xmlns:a16="http://schemas.microsoft.com/office/drawing/2014/main" id="{B7A2D3E8-73B5-4CAB-C1D0-039FA267A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7" name="Freeform 104">
              <a:extLst>
                <a:ext uri="{FF2B5EF4-FFF2-40B4-BE49-F238E27FC236}">
                  <a16:creationId xmlns:a16="http://schemas.microsoft.com/office/drawing/2014/main" id="{82B34CAB-3460-A638-4707-BDE046AFB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8" name="Freeform 105">
              <a:extLst>
                <a:ext uri="{FF2B5EF4-FFF2-40B4-BE49-F238E27FC236}">
                  <a16:creationId xmlns:a16="http://schemas.microsoft.com/office/drawing/2014/main" id="{1682EBF9-EBDE-FB6F-4123-C37C5F204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9" name="Freeform 106">
              <a:extLst>
                <a:ext uri="{FF2B5EF4-FFF2-40B4-BE49-F238E27FC236}">
                  <a16:creationId xmlns:a16="http://schemas.microsoft.com/office/drawing/2014/main" id="{230A890B-9693-38CE-5708-C96FA6E6E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0" name="Freeform 107">
              <a:extLst>
                <a:ext uri="{FF2B5EF4-FFF2-40B4-BE49-F238E27FC236}">
                  <a16:creationId xmlns:a16="http://schemas.microsoft.com/office/drawing/2014/main" id="{8B245E1B-85DA-A25D-A587-FF27AD6E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1" name="Freeform 108">
              <a:extLst>
                <a:ext uri="{FF2B5EF4-FFF2-40B4-BE49-F238E27FC236}">
                  <a16:creationId xmlns:a16="http://schemas.microsoft.com/office/drawing/2014/main" id="{671A5DB5-2E79-59B6-A24E-F0E4D7F2C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2" name="Freeform 109">
              <a:extLst>
                <a:ext uri="{FF2B5EF4-FFF2-40B4-BE49-F238E27FC236}">
                  <a16:creationId xmlns:a16="http://schemas.microsoft.com/office/drawing/2014/main" id="{8C017B0B-22AD-A5B4-AF87-C3219D13A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3" name="Freeform 110">
              <a:extLst>
                <a:ext uri="{FF2B5EF4-FFF2-40B4-BE49-F238E27FC236}">
                  <a16:creationId xmlns:a16="http://schemas.microsoft.com/office/drawing/2014/main" id="{18C0D745-19B3-2328-7670-8A42FCB43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4" name="Freeform 111">
              <a:extLst>
                <a:ext uri="{FF2B5EF4-FFF2-40B4-BE49-F238E27FC236}">
                  <a16:creationId xmlns:a16="http://schemas.microsoft.com/office/drawing/2014/main" id="{7979B2FD-466E-879D-1678-263B9A0F9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5" name="Freeform 112">
              <a:extLst>
                <a:ext uri="{FF2B5EF4-FFF2-40B4-BE49-F238E27FC236}">
                  <a16:creationId xmlns:a16="http://schemas.microsoft.com/office/drawing/2014/main" id="{FA537CAE-0B10-06E2-80FF-8333B6AA7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6" name="Freeform 113">
              <a:extLst>
                <a:ext uri="{FF2B5EF4-FFF2-40B4-BE49-F238E27FC236}">
                  <a16:creationId xmlns:a16="http://schemas.microsoft.com/office/drawing/2014/main" id="{37A564E2-E07C-77F1-0080-E83B04F00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7" name="Freeform 114">
              <a:extLst>
                <a:ext uri="{FF2B5EF4-FFF2-40B4-BE49-F238E27FC236}">
                  <a16:creationId xmlns:a16="http://schemas.microsoft.com/office/drawing/2014/main" id="{59EB62E1-5698-B645-C7F9-6C980D15D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8" name="Freeform 115">
              <a:extLst>
                <a:ext uri="{FF2B5EF4-FFF2-40B4-BE49-F238E27FC236}">
                  <a16:creationId xmlns:a16="http://schemas.microsoft.com/office/drawing/2014/main" id="{61DC1626-0966-56E9-E71B-A3714DBCD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9" name="Freeform 116">
              <a:extLst>
                <a:ext uri="{FF2B5EF4-FFF2-40B4-BE49-F238E27FC236}">
                  <a16:creationId xmlns:a16="http://schemas.microsoft.com/office/drawing/2014/main" id="{FBD68CC8-085D-5770-F776-B264FBC61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0" name="Freeform 117">
              <a:extLst>
                <a:ext uri="{FF2B5EF4-FFF2-40B4-BE49-F238E27FC236}">
                  <a16:creationId xmlns:a16="http://schemas.microsoft.com/office/drawing/2014/main" id="{E3909D58-FC23-B405-2449-AC11C77B8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1" name="Freeform 118">
              <a:extLst>
                <a:ext uri="{FF2B5EF4-FFF2-40B4-BE49-F238E27FC236}">
                  <a16:creationId xmlns:a16="http://schemas.microsoft.com/office/drawing/2014/main" id="{CFE7849C-60FF-821F-D7E0-7AD46AC8E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2" name="Freeform 119">
              <a:extLst>
                <a:ext uri="{FF2B5EF4-FFF2-40B4-BE49-F238E27FC236}">
                  <a16:creationId xmlns:a16="http://schemas.microsoft.com/office/drawing/2014/main" id="{1F2C3D92-A9AF-86EA-73A8-E73CC4686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3" name="Freeform 120">
              <a:extLst>
                <a:ext uri="{FF2B5EF4-FFF2-40B4-BE49-F238E27FC236}">
                  <a16:creationId xmlns:a16="http://schemas.microsoft.com/office/drawing/2014/main" id="{8C62E7C9-3CF9-CED4-DA92-0CCEA6160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4" name="Freeform 121">
              <a:extLst>
                <a:ext uri="{FF2B5EF4-FFF2-40B4-BE49-F238E27FC236}">
                  <a16:creationId xmlns:a16="http://schemas.microsoft.com/office/drawing/2014/main" id="{B1D46F5C-1C63-CB76-B5FA-0B4CE4D73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5" name="Freeform 122">
              <a:extLst>
                <a:ext uri="{FF2B5EF4-FFF2-40B4-BE49-F238E27FC236}">
                  <a16:creationId xmlns:a16="http://schemas.microsoft.com/office/drawing/2014/main" id="{CC979500-FB3A-F9D3-F6BC-C6AD74AA5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6" name="Freeform 123">
              <a:extLst>
                <a:ext uri="{FF2B5EF4-FFF2-40B4-BE49-F238E27FC236}">
                  <a16:creationId xmlns:a16="http://schemas.microsoft.com/office/drawing/2014/main" id="{6D8A5384-72B2-7E33-9535-10F4DC727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7" name="Freeform 124">
              <a:extLst>
                <a:ext uri="{FF2B5EF4-FFF2-40B4-BE49-F238E27FC236}">
                  <a16:creationId xmlns:a16="http://schemas.microsoft.com/office/drawing/2014/main" id="{23FC69DF-878D-5157-B126-AE5A49B31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8" name="Freeform 125">
              <a:extLst>
                <a:ext uri="{FF2B5EF4-FFF2-40B4-BE49-F238E27FC236}">
                  <a16:creationId xmlns:a16="http://schemas.microsoft.com/office/drawing/2014/main" id="{373525ED-1AA7-CE07-C117-C8E50294D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9" name="Freeform 126">
              <a:extLst>
                <a:ext uri="{FF2B5EF4-FFF2-40B4-BE49-F238E27FC236}">
                  <a16:creationId xmlns:a16="http://schemas.microsoft.com/office/drawing/2014/main" id="{8EAE7A29-6921-016A-0648-539E69BAB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0" name="Freeform 127">
              <a:extLst>
                <a:ext uri="{FF2B5EF4-FFF2-40B4-BE49-F238E27FC236}">
                  <a16:creationId xmlns:a16="http://schemas.microsoft.com/office/drawing/2014/main" id="{1685EA05-6947-3AA2-F0BB-F59C358F8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1" name="Freeform 128">
              <a:extLst>
                <a:ext uri="{FF2B5EF4-FFF2-40B4-BE49-F238E27FC236}">
                  <a16:creationId xmlns:a16="http://schemas.microsoft.com/office/drawing/2014/main" id="{B679288D-720C-B701-0339-2FC30E3AD8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2" name="Freeform 129">
              <a:extLst>
                <a:ext uri="{FF2B5EF4-FFF2-40B4-BE49-F238E27FC236}">
                  <a16:creationId xmlns:a16="http://schemas.microsoft.com/office/drawing/2014/main" id="{A4A2F303-F870-9BF3-89A7-3981FFED0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3" name="Freeform 130">
              <a:extLst>
                <a:ext uri="{FF2B5EF4-FFF2-40B4-BE49-F238E27FC236}">
                  <a16:creationId xmlns:a16="http://schemas.microsoft.com/office/drawing/2014/main" id="{2DB9174A-445E-9A09-F7A1-99E05689C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4" name="Freeform 131">
              <a:extLst>
                <a:ext uri="{FF2B5EF4-FFF2-40B4-BE49-F238E27FC236}">
                  <a16:creationId xmlns:a16="http://schemas.microsoft.com/office/drawing/2014/main" id="{42B76560-5F7A-AA77-41C2-0555D3BE7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5" name="Freeform 132">
              <a:extLst>
                <a:ext uri="{FF2B5EF4-FFF2-40B4-BE49-F238E27FC236}">
                  <a16:creationId xmlns:a16="http://schemas.microsoft.com/office/drawing/2014/main" id="{9A1F5DEB-F81A-2979-760A-EF944F076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6" name="Freeform 133">
              <a:extLst>
                <a:ext uri="{FF2B5EF4-FFF2-40B4-BE49-F238E27FC236}">
                  <a16:creationId xmlns:a16="http://schemas.microsoft.com/office/drawing/2014/main" id="{E04C081A-95BB-3196-73E6-78EE5BF3A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7" name="Freeform 134">
              <a:extLst>
                <a:ext uri="{FF2B5EF4-FFF2-40B4-BE49-F238E27FC236}">
                  <a16:creationId xmlns:a16="http://schemas.microsoft.com/office/drawing/2014/main" id="{0C528DC3-A0FD-6CED-E864-1A7835A3C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8" name="Freeform 135">
              <a:extLst>
                <a:ext uri="{FF2B5EF4-FFF2-40B4-BE49-F238E27FC236}">
                  <a16:creationId xmlns:a16="http://schemas.microsoft.com/office/drawing/2014/main" id="{CF03D519-DB8C-975D-F8AE-683F650F3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9" name="Freeform 136">
              <a:extLst>
                <a:ext uri="{FF2B5EF4-FFF2-40B4-BE49-F238E27FC236}">
                  <a16:creationId xmlns:a16="http://schemas.microsoft.com/office/drawing/2014/main" id="{09AF50FD-EF22-1B22-E37D-2730F08BC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0" name="Freeform 137">
              <a:extLst>
                <a:ext uri="{FF2B5EF4-FFF2-40B4-BE49-F238E27FC236}">
                  <a16:creationId xmlns:a16="http://schemas.microsoft.com/office/drawing/2014/main" id="{811E559F-4D3C-9E62-F320-C278F75E6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1" name="Freeform 138">
              <a:extLst>
                <a:ext uri="{FF2B5EF4-FFF2-40B4-BE49-F238E27FC236}">
                  <a16:creationId xmlns:a16="http://schemas.microsoft.com/office/drawing/2014/main" id="{C2C897D7-2800-B4E4-1513-376790BF9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2" name="Freeform 139">
              <a:extLst>
                <a:ext uri="{FF2B5EF4-FFF2-40B4-BE49-F238E27FC236}">
                  <a16:creationId xmlns:a16="http://schemas.microsoft.com/office/drawing/2014/main" id="{9A6C96CA-7B80-741B-D377-05C1C6233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3" name="Freeform 140">
              <a:extLst>
                <a:ext uri="{FF2B5EF4-FFF2-40B4-BE49-F238E27FC236}">
                  <a16:creationId xmlns:a16="http://schemas.microsoft.com/office/drawing/2014/main" id="{1FA90D79-5C80-B068-BB7E-99AC5FAB0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4" name="Freeform 141">
              <a:extLst>
                <a:ext uri="{FF2B5EF4-FFF2-40B4-BE49-F238E27FC236}">
                  <a16:creationId xmlns:a16="http://schemas.microsoft.com/office/drawing/2014/main" id="{54A22E04-3356-0B5C-702F-296915E4E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5" name="Freeform 142">
              <a:extLst>
                <a:ext uri="{FF2B5EF4-FFF2-40B4-BE49-F238E27FC236}">
                  <a16:creationId xmlns:a16="http://schemas.microsoft.com/office/drawing/2014/main" id="{95DFC2F9-1899-F09D-7436-02EDCA43D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6" name="Freeform 143">
              <a:extLst>
                <a:ext uri="{FF2B5EF4-FFF2-40B4-BE49-F238E27FC236}">
                  <a16:creationId xmlns:a16="http://schemas.microsoft.com/office/drawing/2014/main" id="{F21003BB-65C1-A6A2-10DF-3F25974C5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7" name="Freeform 144">
              <a:extLst>
                <a:ext uri="{FF2B5EF4-FFF2-40B4-BE49-F238E27FC236}">
                  <a16:creationId xmlns:a16="http://schemas.microsoft.com/office/drawing/2014/main" id="{5463C32F-C068-DE1A-D78E-707B12283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8" name="Freeform 145">
              <a:extLst>
                <a:ext uri="{FF2B5EF4-FFF2-40B4-BE49-F238E27FC236}">
                  <a16:creationId xmlns:a16="http://schemas.microsoft.com/office/drawing/2014/main" id="{48FDF781-C1B4-555B-2811-0723C04EB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9" name="Freeform 146">
              <a:extLst>
                <a:ext uri="{FF2B5EF4-FFF2-40B4-BE49-F238E27FC236}">
                  <a16:creationId xmlns:a16="http://schemas.microsoft.com/office/drawing/2014/main" id="{F11F5878-7F0B-FBEF-447A-3936C404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0" name="Freeform 147">
              <a:extLst>
                <a:ext uri="{FF2B5EF4-FFF2-40B4-BE49-F238E27FC236}">
                  <a16:creationId xmlns:a16="http://schemas.microsoft.com/office/drawing/2014/main" id="{7D9F5F5C-D3E2-E3B7-4AA3-76356491D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1" name="Rectangle 158">
              <a:extLst>
                <a:ext uri="{FF2B5EF4-FFF2-40B4-BE49-F238E27FC236}">
                  <a16:creationId xmlns:a16="http://schemas.microsoft.com/office/drawing/2014/main" id="{A7276C0F-5667-F654-5682-D28323278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2" name="Freeform 159">
              <a:extLst>
                <a:ext uri="{FF2B5EF4-FFF2-40B4-BE49-F238E27FC236}">
                  <a16:creationId xmlns:a16="http://schemas.microsoft.com/office/drawing/2014/main" id="{F1341879-7072-8536-D635-49C623817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1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868F-59F2-C9DA-D6C7-75EC5A26D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8793F4-9A0E-3E59-F89C-3E849A84B3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9A7A2B-0314-D2AC-7060-7534687885CA}"/>
              </a:ext>
            </a:extLst>
          </p:cNvPr>
          <p:cNvGrpSpPr/>
          <p:nvPr/>
        </p:nvGrpSpPr>
        <p:grpSpPr>
          <a:xfrm>
            <a:off x="1931048" y="1117424"/>
            <a:ext cx="7890404" cy="3243140"/>
            <a:chOff x="761365" y="1974905"/>
            <a:chExt cx="9883374" cy="3716604"/>
          </a:xfrm>
          <a:solidFill>
            <a:srgbClr val="4829CD">
              <a:alpha val="40784"/>
            </a:srgb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264DC8E-A6AF-29BF-5B3B-09A5CDE07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6AB2981-1477-5DDB-EDEF-59C62E348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B372483-0DC2-3AE1-5896-FB97ABBD8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56AE75C-4B39-0F14-3FA7-D030A823A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7C1A0D6-1406-216E-B3A4-529960B11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0C8C042-8584-E9FD-677D-27B348562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1FEC0E7-8F51-7B8E-A11E-9BB73BEA0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8BF40C0-1824-68A9-96F4-D1FCBBBD1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B2434597-AA26-2054-007B-BC606B7BA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DF2D91E8-D0D5-FD8A-7B45-BB8A79BAD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A1559153-07FE-09A3-76D3-B28034514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A3DB84BE-C3B8-6BC1-723F-A848E8FA2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744A8BB7-7E4C-20BA-18E6-5D3DF9CD7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D6F6A1C4-E780-2DB0-6D67-FC3B74159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B2798E17-ED60-4E2F-1DD3-6907263BA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9ADF9884-3D0E-EE78-3C83-06AF849F1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131E5BAF-E23D-E199-ED51-6961297A7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05FDCB5B-6FB5-BE2B-F056-1B8CCCA37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CA133BBF-2A6C-5915-4B90-63A3F9B64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55B6F9A-F127-1BB4-354E-529286EEC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39AB99A5-6CC7-3FD0-2A5F-E1E875512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5BD19E9C-4B91-68B7-FCDE-A865F30E4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B5B7A895-9DC2-D46F-EBC0-6A8E52DD8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C27F8C02-6DCF-EE4E-B467-AC5D622DB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5765AC2E-FFD2-977D-9B51-202141A96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35361654-8756-B3AB-F9A1-4214E6E05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4B96F605-45C7-C921-5D68-72F49F89F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43F14F0D-8F80-C4CD-A85B-BBEB0B0F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81F2E2C3-2436-C3F0-25A2-A48D7FE91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CB37E0EF-5A2B-ACC7-32AE-2EAF23EAB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D5C39161-01C1-8B90-6508-6EE3BFDE4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F8AC7587-FAC6-6765-E37F-7CC5D4BA5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CBD5EB34-4EB0-F6C2-46EE-33861391D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6D359BFE-D941-3D86-420E-35B584BFD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D82703B4-F043-DF9F-98CB-5C11C73F8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AD89BD6B-C198-73BE-C718-73C1DED76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9B56A128-C6E4-0235-4D3D-6EA10F18B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85BB1BED-50FB-670F-24C0-250791D49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44B8DEA5-5728-8037-1EA8-FBBE1C72B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700117B2-F60A-8196-CD28-B4C6458CA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7AEC22A1-9BFE-6420-D333-829D0229D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1705783C-E02A-708D-6CE6-3A5B73471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778FDC83-20EE-F47A-8C4C-9DCD262BD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08C52C14-DF44-15D4-9535-9BDD8999E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0CC6DA3D-DCD4-39BE-741E-48D6111DC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529F842F-B706-ED96-7F7D-474C78307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43B2CDF2-AA13-FAB9-B970-DA6D71F36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3EDBD6A2-F497-25B6-73A9-E30812B8D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A557E4AD-6B98-FE4B-E767-550AC2FDA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52238E65-4E40-74DB-57E8-71343F89F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FF234C23-0FA4-F2AF-E039-A0235FB8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D1CB853A-73FD-04D5-16D0-91ADAE903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6A6E91A8-DDF0-37F6-8B81-EC1AD8AEC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DB483488-D38D-3544-FC5E-CA60042FB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4" name="Freeform 59">
              <a:extLst>
                <a:ext uri="{FF2B5EF4-FFF2-40B4-BE49-F238E27FC236}">
                  <a16:creationId xmlns:a16="http://schemas.microsoft.com/office/drawing/2014/main" id="{A7122319-8576-0FDB-FB2C-FE7565D8F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E0A0B2E0-9AA3-3292-398B-21766CDD8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CB627241-E42B-C093-E61A-248685B04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7" name="Freeform 62">
              <a:extLst>
                <a:ext uri="{FF2B5EF4-FFF2-40B4-BE49-F238E27FC236}">
                  <a16:creationId xmlns:a16="http://schemas.microsoft.com/office/drawing/2014/main" id="{A8481C30-12A8-FC69-430C-57B624513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8" name="Freeform 63">
              <a:extLst>
                <a:ext uri="{FF2B5EF4-FFF2-40B4-BE49-F238E27FC236}">
                  <a16:creationId xmlns:a16="http://schemas.microsoft.com/office/drawing/2014/main" id="{0A15D412-786D-580B-BA10-BBA07B80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9" name="Freeform 64">
              <a:extLst>
                <a:ext uri="{FF2B5EF4-FFF2-40B4-BE49-F238E27FC236}">
                  <a16:creationId xmlns:a16="http://schemas.microsoft.com/office/drawing/2014/main" id="{2FF316D0-06E0-6FBC-379D-2FC176C72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5489E0A3-D249-2FFE-E804-5496A535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1" name="Freeform 66">
              <a:extLst>
                <a:ext uri="{FF2B5EF4-FFF2-40B4-BE49-F238E27FC236}">
                  <a16:creationId xmlns:a16="http://schemas.microsoft.com/office/drawing/2014/main" id="{E2BEBA54-EA86-604B-5B61-9155B8D3B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2" name="Freeform 67">
              <a:extLst>
                <a:ext uri="{FF2B5EF4-FFF2-40B4-BE49-F238E27FC236}">
                  <a16:creationId xmlns:a16="http://schemas.microsoft.com/office/drawing/2014/main" id="{C60818BB-0917-EA8E-9A3C-2169EFC04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3" name="Freeform 68">
              <a:extLst>
                <a:ext uri="{FF2B5EF4-FFF2-40B4-BE49-F238E27FC236}">
                  <a16:creationId xmlns:a16="http://schemas.microsoft.com/office/drawing/2014/main" id="{9641742F-0366-340F-A8A2-4DC2AC711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4" name="Freeform 69">
              <a:extLst>
                <a:ext uri="{FF2B5EF4-FFF2-40B4-BE49-F238E27FC236}">
                  <a16:creationId xmlns:a16="http://schemas.microsoft.com/office/drawing/2014/main" id="{D87B19D9-C9F9-CF22-CE43-04437152A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5" name="Freeform 70">
              <a:extLst>
                <a:ext uri="{FF2B5EF4-FFF2-40B4-BE49-F238E27FC236}">
                  <a16:creationId xmlns:a16="http://schemas.microsoft.com/office/drawing/2014/main" id="{68F51B91-2414-0943-6EA9-D1A08AEBC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6" name="Freeform 71">
              <a:extLst>
                <a:ext uri="{FF2B5EF4-FFF2-40B4-BE49-F238E27FC236}">
                  <a16:creationId xmlns:a16="http://schemas.microsoft.com/office/drawing/2014/main" id="{01BB203F-F8C8-E038-0333-CFC10390E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7" name="Freeform 72">
              <a:extLst>
                <a:ext uri="{FF2B5EF4-FFF2-40B4-BE49-F238E27FC236}">
                  <a16:creationId xmlns:a16="http://schemas.microsoft.com/office/drawing/2014/main" id="{A274FF1A-4D5E-CBF0-8A24-69FDDC842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8" name="Freeform 73">
              <a:extLst>
                <a:ext uri="{FF2B5EF4-FFF2-40B4-BE49-F238E27FC236}">
                  <a16:creationId xmlns:a16="http://schemas.microsoft.com/office/drawing/2014/main" id="{4945C8A4-81A7-CC1A-C5A8-2374D09AF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9" name="Freeform 74">
              <a:extLst>
                <a:ext uri="{FF2B5EF4-FFF2-40B4-BE49-F238E27FC236}">
                  <a16:creationId xmlns:a16="http://schemas.microsoft.com/office/drawing/2014/main" id="{8D55B547-561E-1073-6817-8FC27B681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0" name="Freeform 75">
              <a:extLst>
                <a:ext uri="{FF2B5EF4-FFF2-40B4-BE49-F238E27FC236}">
                  <a16:creationId xmlns:a16="http://schemas.microsoft.com/office/drawing/2014/main" id="{B2D1E0E0-5F4F-BC05-18D2-E5A0CB2A0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1" name="Freeform 76">
              <a:extLst>
                <a:ext uri="{FF2B5EF4-FFF2-40B4-BE49-F238E27FC236}">
                  <a16:creationId xmlns:a16="http://schemas.microsoft.com/office/drawing/2014/main" id="{EF80BEEF-4697-6525-B842-005EC563F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2" name="Freeform 77">
              <a:extLst>
                <a:ext uri="{FF2B5EF4-FFF2-40B4-BE49-F238E27FC236}">
                  <a16:creationId xmlns:a16="http://schemas.microsoft.com/office/drawing/2014/main" id="{8988C743-42D9-9CB3-D2BD-D3EF42921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3" name="Freeform 78">
              <a:extLst>
                <a:ext uri="{FF2B5EF4-FFF2-40B4-BE49-F238E27FC236}">
                  <a16:creationId xmlns:a16="http://schemas.microsoft.com/office/drawing/2014/main" id="{E489C738-8C60-812C-A5D6-A7407D4D8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4" name="Freeform 79">
              <a:extLst>
                <a:ext uri="{FF2B5EF4-FFF2-40B4-BE49-F238E27FC236}">
                  <a16:creationId xmlns:a16="http://schemas.microsoft.com/office/drawing/2014/main" id="{B32DF950-CBC0-38B0-D28B-03E4AF106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5" name="Freeform 80">
              <a:extLst>
                <a:ext uri="{FF2B5EF4-FFF2-40B4-BE49-F238E27FC236}">
                  <a16:creationId xmlns:a16="http://schemas.microsoft.com/office/drawing/2014/main" id="{3CF19091-17EA-8DFA-FEF1-2C7CFCEEF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6" name="Freeform 81">
              <a:extLst>
                <a:ext uri="{FF2B5EF4-FFF2-40B4-BE49-F238E27FC236}">
                  <a16:creationId xmlns:a16="http://schemas.microsoft.com/office/drawing/2014/main" id="{D48C1E9D-EC28-4E0B-6505-85BD8F50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7" name="Freeform 82">
              <a:extLst>
                <a:ext uri="{FF2B5EF4-FFF2-40B4-BE49-F238E27FC236}">
                  <a16:creationId xmlns:a16="http://schemas.microsoft.com/office/drawing/2014/main" id="{2A49BF35-C7C6-4C33-E951-5A316A2F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8" name="Freeform 83">
              <a:extLst>
                <a:ext uri="{FF2B5EF4-FFF2-40B4-BE49-F238E27FC236}">
                  <a16:creationId xmlns:a16="http://schemas.microsoft.com/office/drawing/2014/main" id="{8F1AC62E-8F93-A2FB-DCF0-4D6AABB0F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9" name="Freeform 84">
              <a:extLst>
                <a:ext uri="{FF2B5EF4-FFF2-40B4-BE49-F238E27FC236}">
                  <a16:creationId xmlns:a16="http://schemas.microsoft.com/office/drawing/2014/main" id="{66ECA8C5-3CB5-6084-0619-B896344E5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0" name="Freeform 85">
              <a:extLst>
                <a:ext uri="{FF2B5EF4-FFF2-40B4-BE49-F238E27FC236}">
                  <a16:creationId xmlns:a16="http://schemas.microsoft.com/office/drawing/2014/main" id="{7170CC33-A1D5-3E7C-DAB8-A565CEEB4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1" name="Freeform 86">
              <a:extLst>
                <a:ext uri="{FF2B5EF4-FFF2-40B4-BE49-F238E27FC236}">
                  <a16:creationId xmlns:a16="http://schemas.microsoft.com/office/drawing/2014/main" id="{60DC1D16-1793-73CA-62EE-EC99B2DAD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2" name="Freeform 87">
              <a:extLst>
                <a:ext uri="{FF2B5EF4-FFF2-40B4-BE49-F238E27FC236}">
                  <a16:creationId xmlns:a16="http://schemas.microsoft.com/office/drawing/2014/main" id="{0F486DBC-D815-5986-77AA-E19D3F120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3" name="Freeform 88">
              <a:extLst>
                <a:ext uri="{FF2B5EF4-FFF2-40B4-BE49-F238E27FC236}">
                  <a16:creationId xmlns:a16="http://schemas.microsoft.com/office/drawing/2014/main" id="{0A404BE9-BAC9-BD5B-5313-74D148F23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4" name="Freeform 89">
              <a:extLst>
                <a:ext uri="{FF2B5EF4-FFF2-40B4-BE49-F238E27FC236}">
                  <a16:creationId xmlns:a16="http://schemas.microsoft.com/office/drawing/2014/main" id="{7250D1B7-FE03-35D1-84CD-B6C802FAD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5" name="Freeform 90">
              <a:extLst>
                <a:ext uri="{FF2B5EF4-FFF2-40B4-BE49-F238E27FC236}">
                  <a16:creationId xmlns:a16="http://schemas.microsoft.com/office/drawing/2014/main" id="{20BF0AE4-875E-3DC2-370C-C709A19C7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6" name="Freeform 91">
              <a:extLst>
                <a:ext uri="{FF2B5EF4-FFF2-40B4-BE49-F238E27FC236}">
                  <a16:creationId xmlns:a16="http://schemas.microsoft.com/office/drawing/2014/main" id="{AB13A717-670C-C516-B21A-A4AE0A6EC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7" name="Freeform 92">
              <a:extLst>
                <a:ext uri="{FF2B5EF4-FFF2-40B4-BE49-F238E27FC236}">
                  <a16:creationId xmlns:a16="http://schemas.microsoft.com/office/drawing/2014/main" id="{42BAF843-2EF2-D42B-8D9E-F2026F6BB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8" name="Freeform 93">
              <a:extLst>
                <a:ext uri="{FF2B5EF4-FFF2-40B4-BE49-F238E27FC236}">
                  <a16:creationId xmlns:a16="http://schemas.microsoft.com/office/drawing/2014/main" id="{0876002C-719F-7E0A-B8BD-348F647F0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16520563-4D9D-F243-FE8E-157197C26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0" name="Freeform 95">
              <a:extLst>
                <a:ext uri="{FF2B5EF4-FFF2-40B4-BE49-F238E27FC236}">
                  <a16:creationId xmlns:a16="http://schemas.microsoft.com/office/drawing/2014/main" id="{D7F303DB-4BC0-631D-7A92-7A6DF1B79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1" name="Freeform 96">
              <a:extLst>
                <a:ext uri="{FF2B5EF4-FFF2-40B4-BE49-F238E27FC236}">
                  <a16:creationId xmlns:a16="http://schemas.microsoft.com/office/drawing/2014/main" id="{1735E60D-3D13-F774-B2A7-3F28530A1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2" name="Freeform 97">
              <a:extLst>
                <a:ext uri="{FF2B5EF4-FFF2-40B4-BE49-F238E27FC236}">
                  <a16:creationId xmlns:a16="http://schemas.microsoft.com/office/drawing/2014/main" id="{AC90004C-8467-E46C-EECC-1226DE8C4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>
                <a:solidFill>
                  <a:srgbClr val="150323"/>
                </a:solidFill>
              </a:endParaRPr>
            </a:p>
          </p:txBody>
        </p:sp>
        <p:sp>
          <p:nvSpPr>
            <p:cNvPr id="113" name="Freeform 98">
              <a:extLst>
                <a:ext uri="{FF2B5EF4-FFF2-40B4-BE49-F238E27FC236}">
                  <a16:creationId xmlns:a16="http://schemas.microsoft.com/office/drawing/2014/main" id="{61788B4F-E0B9-26DF-A9D4-EA0E5888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4" name="Freeform 99">
              <a:extLst>
                <a:ext uri="{FF2B5EF4-FFF2-40B4-BE49-F238E27FC236}">
                  <a16:creationId xmlns:a16="http://schemas.microsoft.com/office/drawing/2014/main" id="{F32B683B-DC73-AD05-2227-E7A9B5140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5" name="Freeform 100">
              <a:extLst>
                <a:ext uri="{FF2B5EF4-FFF2-40B4-BE49-F238E27FC236}">
                  <a16:creationId xmlns:a16="http://schemas.microsoft.com/office/drawing/2014/main" id="{E97508F5-E651-F1D1-AE2E-FADDB083A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6" name="Freeform 101">
              <a:extLst>
                <a:ext uri="{FF2B5EF4-FFF2-40B4-BE49-F238E27FC236}">
                  <a16:creationId xmlns:a16="http://schemas.microsoft.com/office/drawing/2014/main" id="{4916A333-C6EE-AE96-FFB9-34451F66D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7" name="Freeform 102">
              <a:extLst>
                <a:ext uri="{FF2B5EF4-FFF2-40B4-BE49-F238E27FC236}">
                  <a16:creationId xmlns:a16="http://schemas.microsoft.com/office/drawing/2014/main" id="{80CE2545-C103-F3D1-4BFF-0AFEF108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8" name="Freeform 103">
              <a:extLst>
                <a:ext uri="{FF2B5EF4-FFF2-40B4-BE49-F238E27FC236}">
                  <a16:creationId xmlns:a16="http://schemas.microsoft.com/office/drawing/2014/main" id="{4EC93FED-D2F3-139E-B339-5FAAA898E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2968C4FE-A68D-F849-62EB-F378FB216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0" name="Freeform 105">
              <a:extLst>
                <a:ext uri="{FF2B5EF4-FFF2-40B4-BE49-F238E27FC236}">
                  <a16:creationId xmlns:a16="http://schemas.microsoft.com/office/drawing/2014/main" id="{8B69DD33-A890-A6CC-52BC-979773EA2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E5A8A310-7846-2C05-B9B3-62887ED45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2" name="Freeform 107">
              <a:extLst>
                <a:ext uri="{FF2B5EF4-FFF2-40B4-BE49-F238E27FC236}">
                  <a16:creationId xmlns:a16="http://schemas.microsoft.com/office/drawing/2014/main" id="{EA55F887-1376-A87C-C046-D46CD4300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3" name="Freeform 108">
              <a:extLst>
                <a:ext uri="{FF2B5EF4-FFF2-40B4-BE49-F238E27FC236}">
                  <a16:creationId xmlns:a16="http://schemas.microsoft.com/office/drawing/2014/main" id="{9BE1C740-F76A-E892-0875-762EDDD57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4" name="Freeform 109">
              <a:extLst>
                <a:ext uri="{FF2B5EF4-FFF2-40B4-BE49-F238E27FC236}">
                  <a16:creationId xmlns:a16="http://schemas.microsoft.com/office/drawing/2014/main" id="{A3FC9C9E-14E5-79C9-F6CF-CE78AA669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5" name="Freeform 110">
              <a:extLst>
                <a:ext uri="{FF2B5EF4-FFF2-40B4-BE49-F238E27FC236}">
                  <a16:creationId xmlns:a16="http://schemas.microsoft.com/office/drawing/2014/main" id="{6F114DBD-79D6-BD33-8057-63FCBCA6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6" name="Freeform 111">
              <a:extLst>
                <a:ext uri="{FF2B5EF4-FFF2-40B4-BE49-F238E27FC236}">
                  <a16:creationId xmlns:a16="http://schemas.microsoft.com/office/drawing/2014/main" id="{B4161C81-00F1-AC3E-F315-BD5ED7685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7" name="Freeform 112">
              <a:extLst>
                <a:ext uri="{FF2B5EF4-FFF2-40B4-BE49-F238E27FC236}">
                  <a16:creationId xmlns:a16="http://schemas.microsoft.com/office/drawing/2014/main" id="{A627F44C-406C-A753-2089-49EFE3763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8" name="Freeform 113">
              <a:extLst>
                <a:ext uri="{FF2B5EF4-FFF2-40B4-BE49-F238E27FC236}">
                  <a16:creationId xmlns:a16="http://schemas.microsoft.com/office/drawing/2014/main" id="{AFCB436B-E9B4-BBF0-1FA3-8A51A2C06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9" name="Freeform 114">
              <a:extLst>
                <a:ext uri="{FF2B5EF4-FFF2-40B4-BE49-F238E27FC236}">
                  <a16:creationId xmlns:a16="http://schemas.microsoft.com/office/drawing/2014/main" id="{431789E7-90E3-6F13-29B1-B8D443C5E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0" name="Freeform 115">
              <a:extLst>
                <a:ext uri="{FF2B5EF4-FFF2-40B4-BE49-F238E27FC236}">
                  <a16:creationId xmlns:a16="http://schemas.microsoft.com/office/drawing/2014/main" id="{DC041C91-8C36-FEC4-FDCD-2538F83AB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1" name="Freeform 116">
              <a:extLst>
                <a:ext uri="{FF2B5EF4-FFF2-40B4-BE49-F238E27FC236}">
                  <a16:creationId xmlns:a16="http://schemas.microsoft.com/office/drawing/2014/main" id="{075C9F4E-3641-1C07-4C52-C8D0BDF83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2" name="Freeform 117">
              <a:extLst>
                <a:ext uri="{FF2B5EF4-FFF2-40B4-BE49-F238E27FC236}">
                  <a16:creationId xmlns:a16="http://schemas.microsoft.com/office/drawing/2014/main" id="{49E78C04-928F-C1EB-D5CC-5C4D70CE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3" name="Freeform 118">
              <a:extLst>
                <a:ext uri="{FF2B5EF4-FFF2-40B4-BE49-F238E27FC236}">
                  <a16:creationId xmlns:a16="http://schemas.microsoft.com/office/drawing/2014/main" id="{9919F5AE-5F6B-6F7B-F6F6-6E6953943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4" name="Freeform 119">
              <a:extLst>
                <a:ext uri="{FF2B5EF4-FFF2-40B4-BE49-F238E27FC236}">
                  <a16:creationId xmlns:a16="http://schemas.microsoft.com/office/drawing/2014/main" id="{53B3D1C3-FC9E-075C-4E3A-0E5A6E0F5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5" name="Freeform 120">
              <a:extLst>
                <a:ext uri="{FF2B5EF4-FFF2-40B4-BE49-F238E27FC236}">
                  <a16:creationId xmlns:a16="http://schemas.microsoft.com/office/drawing/2014/main" id="{7FA4B9E8-77F6-5C22-7B79-4B0D9CAF4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6" name="Freeform 121">
              <a:extLst>
                <a:ext uri="{FF2B5EF4-FFF2-40B4-BE49-F238E27FC236}">
                  <a16:creationId xmlns:a16="http://schemas.microsoft.com/office/drawing/2014/main" id="{598BAE2C-74BF-E3CC-9DFA-BB4423AA2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7" name="Freeform 122">
              <a:extLst>
                <a:ext uri="{FF2B5EF4-FFF2-40B4-BE49-F238E27FC236}">
                  <a16:creationId xmlns:a16="http://schemas.microsoft.com/office/drawing/2014/main" id="{136D53FE-8F1C-E3AB-6378-C0B94317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8" name="Freeform 123">
              <a:extLst>
                <a:ext uri="{FF2B5EF4-FFF2-40B4-BE49-F238E27FC236}">
                  <a16:creationId xmlns:a16="http://schemas.microsoft.com/office/drawing/2014/main" id="{DA9461EF-985D-75BF-07CA-51BE02FB8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C36F24EC-0977-D9CD-5B9D-46E81FDFB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1FE4D7BD-3D46-A368-5CFD-32DEDE087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933F4B5A-8888-2118-2BBA-626E3AD9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2" name="Freeform 127">
              <a:extLst>
                <a:ext uri="{FF2B5EF4-FFF2-40B4-BE49-F238E27FC236}">
                  <a16:creationId xmlns:a16="http://schemas.microsoft.com/office/drawing/2014/main" id="{875E7ACE-FC91-8F1A-57BC-EA2E925FC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3" name="Freeform 128">
              <a:extLst>
                <a:ext uri="{FF2B5EF4-FFF2-40B4-BE49-F238E27FC236}">
                  <a16:creationId xmlns:a16="http://schemas.microsoft.com/office/drawing/2014/main" id="{74C42607-338A-8AC8-226E-144BE871B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4" name="Freeform 129">
              <a:extLst>
                <a:ext uri="{FF2B5EF4-FFF2-40B4-BE49-F238E27FC236}">
                  <a16:creationId xmlns:a16="http://schemas.microsoft.com/office/drawing/2014/main" id="{D5C8F383-14BA-3EAB-E351-08DFFACF1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5" name="Freeform 130">
              <a:extLst>
                <a:ext uri="{FF2B5EF4-FFF2-40B4-BE49-F238E27FC236}">
                  <a16:creationId xmlns:a16="http://schemas.microsoft.com/office/drawing/2014/main" id="{0D8A5C04-D624-FEFD-1200-7BE9047E4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6" name="Freeform 131">
              <a:extLst>
                <a:ext uri="{FF2B5EF4-FFF2-40B4-BE49-F238E27FC236}">
                  <a16:creationId xmlns:a16="http://schemas.microsoft.com/office/drawing/2014/main" id="{CE5A222C-1441-7519-6C36-2C446E2FC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7" name="Freeform 132">
              <a:extLst>
                <a:ext uri="{FF2B5EF4-FFF2-40B4-BE49-F238E27FC236}">
                  <a16:creationId xmlns:a16="http://schemas.microsoft.com/office/drawing/2014/main" id="{6C5F306E-6182-EF2E-3667-89E3D5ABA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8" name="Freeform 133">
              <a:extLst>
                <a:ext uri="{FF2B5EF4-FFF2-40B4-BE49-F238E27FC236}">
                  <a16:creationId xmlns:a16="http://schemas.microsoft.com/office/drawing/2014/main" id="{FFC50481-4F34-4826-A14B-F2C9A6F18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9" name="Freeform 134">
              <a:extLst>
                <a:ext uri="{FF2B5EF4-FFF2-40B4-BE49-F238E27FC236}">
                  <a16:creationId xmlns:a16="http://schemas.microsoft.com/office/drawing/2014/main" id="{0D18234E-D75B-E1DF-7CD0-EFFA64854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0" name="Freeform 135">
              <a:extLst>
                <a:ext uri="{FF2B5EF4-FFF2-40B4-BE49-F238E27FC236}">
                  <a16:creationId xmlns:a16="http://schemas.microsoft.com/office/drawing/2014/main" id="{88D15DDD-8F6A-EDC9-7A59-83FB72D6D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1" name="Freeform 136">
              <a:extLst>
                <a:ext uri="{FF2B5EF4-FFF2-40B4-BE49-F238E27FC236}">
                  <a16:creationId xmlns:a16="http://schemas.microsoft.com/office/drawing/2014/main" id="{4A44D12E-D778-8FFF-33FC-490FA2B65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2" name="Freeform 137">
              <a:extLst>
                <a:ext uri="{FF2B5EF4-FFF2-40B4-BE49-F238E27FC236}">
                  <a16:creationId xmlns:a16="http://schemas.microsoft.com/office/drawing/2014/main" id="{EF145E8F-5823-9EF3-E011-A9A712E68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3" name="Freeform 138">
              <a:extLst>
                <a:ext uri="{FF2B5EF4-FFF2-40B4-BE49-F238E27FC236}">
                  <a16:creationId xmlns:a16="http://schemas.microsoft.com/office/drawing/2014/main" id="{FE81671F-53AF-B2E0-E265-7968C9D38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4" name="Freeform 139">
              <a:extLst>
                <a:ext uri="{FF2B5EF4-FFF2-40B4-BE49-F238E27FC236}">
                  <a16:creationId xmlns:a16="http://schemas.microsoft.com/office/drawing/2014/main" id="{8F872C7B-F68C-5651-72E9-91416E054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AA330786-E87C-EF58-8C81-36638D18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5146D157-4644-B344-F3AB-DBC22EA6F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463E9AA4-12AE-4658-966C-BA2E64D31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F58B64A0-E05F-21AD-8E44-FE039C6B8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564E5BDB-6A3B-40BF-1788-B86E2BA85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5A6A4D2B-6785-3EBE-B94E-E41F8C475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7D37C846-151E-1116-B868-CF83D1C96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11F4745C-BB88-5668-A6A0-AFB746E87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3" name="Rectangle 158">
              <a:extLst>
                <a:ext uri="{FF2B5EF4-FFF2-40B4-BE49-F238E27FC236}">
                  <a16:creationId xmlns:a16="http://schemas.microsoft.com/office/drawing/2014/main" id="{1C635CEA-4730-8D06-E752-17CEC0EB6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4" name="Freeform 159">
              <a:extLst>
                <a:ext uri="{FF2B5EF4-FFF2-40B4-BE49-F238E27FC236}">
                  <a16:creationId xmlns:a16="http://schemas.microsoft.com/office/drawing/2014/main" id="{942A1F3B-9F44-D15B-A56E-5BAD7EFEF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</p:grpSp>
      <p:sp>
        <p:nvSpPr>
          <p:cNvPr id="165" name="내용 개체 틀 2">
            <a:extLst>
              <a:ext uri="{FF2B5EF4-FFF2-40B4-BE49-F238E27FC236}">
                <a16:creationId xmlns:a16="http://schemas.microsoft.com/office/drawing/2014/main" id="{88C4D2A7-F4C6-3B64-FD12-B157CED839C7}"/>
              </a:ext>
            </a:extLst>
          </p:cNvPr>
          <p:cNvSpPr txBox="1">
            <a:spLocks/>
          </p:cNvSpPr>
          <p:nvPr/>
        </p:nvSpPr>
        <p:spPr>
          <a:xfrm>
            <a:off x="2490464" y="1365128"/>
            <a:ext cx="7897936" cy="4250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		    </a:t>
            </a:r>
            <a:endParaRPr lang="en-US" altLang="ko-KR" sz="18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4B5F4345-763A-EEFA-282E-D777239BC805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1E6485F5-D3EF-A876-32DC-0C4E744B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047800C-EE2D-41FD-B34C-CE7FDEE23FF9}"/>
              </a:ext>
            </a:extLst>
          </p:cNvPr>
          <p:cNvSpPr txBox="1"/>
          <p:nvPr/>
        </p:nvSpPr>
        <p:spPr>
          <a:xfrm>
            <a:off x="4707886" y="342162"/>
            <a:ext cx="460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3600" dirty="0">
                <a:solidFill>
                  <a:srgbClr val="4829CD"/>
                </a:solidFill>
                <a:ea typeface="Black Han Sans" pitchFamily="2" charset="-127"/>
              </a:rPr>
              <a:t>프로젝트 개요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	</a:t>
            </a:r>
            <a:endParaRPr lang="ko-KR" altLang="en-US" dirty="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5E374E-3B86-5E7F-EAD3-E05D9D8C4134}"/>
              </a:ext>
            </a:extLst>
          </p:cNvPr>
          <p:cNvGrpSpPr/>
          <p:nvPr/>
        </p:nvGrpSpPr>
        <p:grpSpPr>
          <a:xfrm>
            <a:off x="8875376" y="745497"/>
            <a:ext cx="808184" cy="175122"/>
            <a:chOff x="2497036" y="980728"/>
            <a:chExt cx="808184" cy="175122"/>
          </a:xfrm>
        </p:grpSpPr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FC76627E-C037-A542-7C82-CA81D67EEC05}"/>
                </a:ext>
              </a:extLst>
            </p:cNvPr>
            <p:cNvSpPr/>
            <p:nvPr/>
          </p:nvSpPr>
          <p:spPr>
            <a:xfrm>
              <a:off x="2497036" y="980728"/>
              <a:ext cx="175122" cy="175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19DEB4D6-F47C-BFBB-072B-40D9FB4E4148}"/>
                </a:ext>
              </a:extLst>
            </p:cNvPr>
            <p:cNvSpPr/>
            <p:nvPr/>
          </p:nvSpPr>
          <p:spPr>
            <a:xfrm>
              <a:off x="2813567" y="980728"/>
              <a:ext cx="175122" cy="175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E407EEB7-2C88-0C70-F28A-2E71D0F89BEE}"/>
                </a:ext>
              </a:extLst>
            </p:cNvPr>
            <p:cNvSpPr/>
            <p:nvPr/>
          </p:nvSpPr>
          <p:spPr>
            <a:xfrm>
              <a:off x="3130098" y="980728"/>
              <a:ext cx="175122" cy="175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AF7EC4-EA9C-5CE4-8B77-F94CA40F0810}"/>
              </a:ext>
            </a:extLst>
          </p:cNvPr>
          <p:cNvSpPr/>
          <p:nvPr/>
        </p:nvSpPr>
        <p:spPr>
          <a:xfrm>
            <a:off x="523475" y="6246028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542C240E-530B-9F06-BF83-26A3DEE744A7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422894D-5C0A-B2BC-017F-CEBE4C7D3E23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BA178137-7DA5-F723-13E1-58B2C64DF63C}"/>
              </a:ext>
            </a:extLst>
          </p:cNvPr>
          <p:cNvSpPr/>
          <p:nvPr/>
        </p:nvSpPr>
        <p:spPr>
          <a:xfrm rot="5400000">
            <a:off x="-1806580" y="4920208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6CF1384-3EC9-6F0B-D454-D01A5E789580}"/>
              </a:ext>
            </a:extLst>
          </p:cNvPr>
          <p:cNvSpPr/>
          <p:nvPr/>
        </p:nvSpPr>
        <p:spPr>
          <a:xfrm rot="5400000">
            <a:off x="-1647342" y="4011337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4440AF3-55EC-1C24-F08E-E61704D557DE}"/>
              </a:ext>
            </a:extLst>
          </p:cNvPr>
          <p:cNvSpPr txBox="1"/>
          <p:nvPr/>
        </p:nvSpPr>
        <p:spPr>
          <a:xfrm>
            <a:off x="4637702" y="1138670"/>
            <a:ext cx="3391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2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주요 라이브러리 및 외부 </a:t>
            </a:r>
            <a:r>
              <a:rPr lang="en-US" altLang="ko-KR" sz="1800" b="1" dirty="0">
                <a:solidFill>
                  <a:schemeClr val="bg2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API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B495567-92B4-BE24-28B7-ED983F5ABEDE}"/>
              </a:ext>
            </a:extLst>
          </p:cNvPr>
          <p:cNvSpPr/>
          <p:nvPr/>
        </p:nvSpPr>
        <p:spPr>
          <a:xfrm>
            <a:off x="967127" y="2692387"/>
            <a:ext cx="5264314" cy="1362193"/>
          </a:xfrm>
          <a:prstGeom prst="roundRect">
            <a:avLst/>
          </a:prstGeom>
          <a:solidFill>
            <a:srgbClr val="8069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내용 개체 틀 2">
            <a:extLst>
              <a:ext uri="{FF2B5EF4-FFF2-40B4-BE49-F238E27FC236}">
                <a16:creationId xmlns:a16="http://schemas.microsoft.com/office/drawing/2014/main" id="{017F4266-80AA-5FE9-CE55-1CB5F732AE42}"/>
              </a:ext>
            </a:extLst>
          </p:cNvPr>
          <p:cNvSpPr txBox="1">
            <a:spLocks/>
          </p:cNvSpPr>
          <p:nvPr/>
        </p:nvSpPr>
        <p:spPr>
          <a:xfrm>
            <a:off x="1014922" y="3346562"/>
            <a:ext cx="2488430" cy="8888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캠 비디오 스트림 처리 및 이미지 출력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accent4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374151"/>
                </a:solidFill>
                <a:latin typeface="+mn-ea"/>
              </a:rPr>
              <a:t>    </a:t>
            </a:r>
            <a:endParaRPr lang="en-US" altLang="ko-KR" sz="1600" dirty="0">
              <a:solidFill>
                <a:srgbClr val="374151"/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solidFill>
                <a:srgbClr val="374151"/>
              </a:solidFill>
              <a:latin typeface="+mn-ea"/>
            </a:endParaRPr>
          </a:p>
        </p:txBody>
      </p:sp>
      <p:pic>
        <p:nvPicPr>
          <p:cNvPr id="182" name="Picture 4" descr="Mediapipe (1) - Mediapipe 이해 및 Object detection 예제 — da2so">
            <a:extLst>
              <a:ext uri="{FF2B5EF4-FFF2-40B4-BE49-F238E27FC236}">
                <a16:creationId xmlns:a16="http://schemas.microsoft.com/office/drawing/2014/main" id="{D578CBB7-FC01-360B-1E69-5966058A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875" r="93125">
                        <a14:foregroundMark x1="35500" y1="26625" x2="35500" y2="29250"/>
                        <a14:foregroundMark x1="35375" y1="47125" x2="35875" y2="49125"/>
                        <a14:foregroundMark x1="47500" y1="34750" x2="48000" y2="39750"/>
                        <a14:foregroundMark x1="44625" y1="51750" x2="44625" y2="51750"/>
                        <a14:foregroundMark x1="56750" y1="39500" x2="56750" y2="39500"/>
                        <a14:foregroundMark x1="56625" y1="22250" x2="56625" y2="22250"/>
                        <a14:foregroundMark x1="54250" y1="73375" x2="54250" y2="73375"/>
                        <a14:foregroundMark x1="54500" y1="73375" x2="55625" y2="75750"/>
                        <a14:foregroundMark x1="11500" y1="76500" x2="11625" y2="79125"/>
                        <a14:foregroundMark x1="22000" y1="76000" x2="22125" y2="77875"/>
                        <a14:foregroundMark x1="7875" y1="69875" x2="7875" y2="70500"/>
                        <a14:foregroundMark x1="40000" y1="73375" x2="39875" y2="74375"/>
                        <a14:foregroundMark x1="45375" y1="73500" x2="45375" y2="74250"/>
                        <a14:foregroundMark x1="45625" y1="68750" x2="45625" y2="68750"/>
                        <a14:foregroundMark x1="60875" y1="74875" x2="60875" y2="74875"/>
                        <a14:foregroundMark x1="71000" y1="74000" x2="71000" y2="74000"/>
                        <a14:foregroundMark x1="71250" y1="68750" x2="71250" y2="68750"/>
                        <a14:foregroundMark x1="75875" y1="77375" x2="75875" y2="77375"/>
                        <a14:foregroundMark x1="86500" y1="75375" x2="86500" y2="75375"/>
                        <a14:foregroundMark x1="86250" y1="76000" x2="86625" y2="77000"/>
                        <a14:foregroundMark x1="93125" y1="74375" x2="93125" y2="75375"/>
                        <a14:foregroundMark x1="55750" y1="76250" x2="56000" y2="78625"/>
                        <a14:backgroundMark x1="25875" y1="74125" x2="26750" y2="74125"/>
                        <a14:backgroundMark x1="51125" y1="77500" x2="51625" y2="77500"/>
                        <a14:backgroundMark x1="90125" y1="74500" x2="90125" y2="7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73" y="1286430"/>
            <a:ext cx="2301709" cy="230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F6898D8E-E263-6224-0A03-EF29F076AC79}"/>
              </a:ext>
            </a:extLst>
          </p:cNvPr>
          <p:cNvSpPr txBox="1"/>
          <p:nvPr/>
        </p:nvSpPr>
        <p:spPr>
          <a:xfrm>
            <a:off x="3521371" y="3388524"/>
            <a:ext cx="2774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포즈 및 손동작 감지를 위한 라이브러리</a:t>
            </a:r>
          </a:p>
          <a:p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780DF0-B9B9-C2B5-90D5-F37930B87A28}"/>
              </a:ext>
            </a:extLst>
          </p:cNvPr>
          <p:cNvSpPr txBox="1"/>
          <p:nvPr/>
        </p:nvSpPr>
        <p:spPr>
          <a:xfrm>
            <a:off x="8830860" y="363508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50323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</a:rPr>
              <a:t>Street View API </a:t>
            </a:r>
            <a:endParaRPr lang="ko-KR" altLang="en-US" sz="1050" dirty="0">
              <a:solidFill>
                <a:srgbClr val="150323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CF0B81-E7DD-A2AD-488F-A7548DC9CD7E}"/>
              </a:ext>
            </a:extLst>
          </p:cNvPr>
          <p:cNvSpPr txBox="1"/>
          <p:nvPr/>
        </p:nvSpPr>
        <p:spPr>
          <a:xfrm>
            <a:off x="8832980" y="3035175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50323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</a:rPr>
              <a:t>Google Geocoding </a:t>
            </a:r>
            <a:endParaRPr lang="ko-KR" altLang="en-US" sz="1050" dirty="0">
              <a:solidFill>
                <a:srgbClr val="150323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20D9DD-1562-3821-3929-85C67C3B7AE5}"/>
              </a:ext>
            </a:extLst>
          </p:cNvPr>
          <p:cNvSpPr txBox="1"/>
          <p:nvPr/>
        </p:nvSpPr>
        <p:spPr>
          <a:xfrm>
            <a:off x="3753125" y="5370264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50323"/>
                </a:solidFill>
                <a:latin typeface="IBM Plex Sans KR SemiBold" panose="020B0703050203000203" pitchFamily="50" charset="-127"/>
                <a:ea typeface="IBM Plex Sans KR SemiBold" panose="020B0703050203000203" pitchFamily="50" charset="-127"/>
              </a:rPr>
              <a:t>Google street view</a:t>
            </a:r>
            <a:endParaRPr lang="ko-KR" altLang="en-US" sz="1050" dirty="0">
              <a:solidFill>
                <a:srgbClr val="150323"/>
              </a:solidFill>
              <a:latin typeface="IBM Plex Sans KR SemiBold" panose="020B0703050203000203" pitchFamily="50" charset="-127"/>
              <a:ea typeface="IBM Plex Sans KR SemiBold" panose="020B0703050203000203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29BF4FC-0787-76FE-6409-326778FDD2FE}"/>
              </a:ext>
            </a:extLst>
          </p:cNvPr>
          <p:cNvSpPr txBox="1"/>
          <p:nvPr/>
        </p:nvSpPr>
        <p:spPr>
          <a:xfrm>
            <a:off x="1558027" y="3729468"/>
            <a:ext cx="26725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err="1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</a:t>
            </a:r>
            <a:r>
              <a:rPr lang="en-US" altLang="ko-KR" sz="3600" dirty="0" err="1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yaudio</a:t>
            </a:r>
            <a:endParaRPr lang="ko-KR" altLang="en-US" sz="1600" dirty="0">
              <a:solidFill>
                <a:srgbClr val="8069E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37B3147-42D3-A60E-EF90-BCCE763885B8}"/>
              </a:ext>
            </a:extLst>
          </p:cNvPr>
          <p:cNvSpPr txBox="1"/>
          <p:nvPr/>
        </p:nvSpPr>
        <p:spPr>
          <a:xfrm>
            <a:off x="1554715" y="5066945"/>
            <a:ext cx="41440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오디오 입력 및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MP3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재생을 위한 라이브러리</a:t>
            </a:r>
          </a:p>
          <a:p>
            <a:endParaRPr lang="ko-KR" altLang="en-US" dirty="0"/>
          </a:p>
        </p:txBody>
      </p:sp>
      <p:pic>
        <p:nvPicPr>
          <p:cNvPr id="181" name="Picture 2">
            <a:extLst>
              <a:ext uri="{FF2B5EF4-FFF2-40B4-BE49-F238E27FC236}">
                <a16:creationId xmlns:a16="http://schemas.microsoft.com/office/drawing/2014/main" id="{64C9A13B-6916-F605-6B91-0BEF95028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94" y="1507818"/>
            <a:ext cx="1384109" cy="170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1ADE769F-8418-8C78-BD8C-034A57A69540}"/>
              </a:ext>
            </a:extLst>
          </p:cNvPr>
          <p:cNvSpPr/>
          <p:nvPr/>
        </p:nvSpPr>
        <p:spPr>
          <a:xfrm>
            <a:off x="7230985" y="2539774"/>
            <a:ext cx="3473519" cy="3416031"/>
          </a:xfrm>
          <a:prstGeom prst="roundRect">
            <a:avLst/>
          </a:prstGeom>
          <a:gradFill>
            <a:gsLst>
              <a:gs pos="0">
                <a:srgbClr val="8069E1"/>
              </a:gs>
              <a:gs pos="100000">
                <a:srgbClr val="29136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3" name="Picture 8">
            <a:extLst>
              <a:ext uri="{FF2B5EF4-FFF2-40B4-BE49-F238E27FC236}">
                <a16:creationId xmlns:a16="http://schemas.microsoft.com/office/drawing/2014/main" id="{D14227BD-CC14-000E-5E0F-4F34010C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42" y="1397710"/>
            <a:ext cx="1345480" cy="172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2E662476-3223-7E9D-311F-12A8214E4147}"/>
              </a:ext>
            </a:extLst>
          </p:cNvPr>
          <p:cNvSpPr txBox="1"/>
          <p:nvPr/>
        </p:nvSpPr>
        <p:spPr>
          <a:xfrm>
            <a:off x="7247212" y="3443402"/>
            <a:ext cx="3523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bg1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Google geocoding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bg1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Google street view API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bg1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Speech Recognition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ko-KR" sz="2000" dirty="0">
              <a:solidFill>
                <a:schemeClr val="bg1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ko-KR" altLang="en-US" sz="16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655580C-CAD3-12EB-AF40-9F14BDC8FC60}"/>
              </a:ext>
            </a:extLst>
          </p:cNvPr>
          <p:cNvSpPr txBox="1"/>
          <p:nvPr/>
        </p:nvSpPr>
        <p:spPr>
          <a:xfrm>
            <a:off x="7615394" y="4735798"/>
            <a:ext cx="28376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 맵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스트리트 뷰 호출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 인식을 위한 라이브러리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713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408F1-7803-3D3D-655A-A9167C408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989651-0D8D-CA6F-DE13-890CCB1E52D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8A8B131-315C-0426-B2DD-959D0ED103A1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5BC05B-7F7D-D6D6-4FF1-39F38CD0F7C8}"/>
              </a:ext>
            </a:extLst>
          </p:cNvPr>
          <p:cNvGrpSpPr/>
          <p:nvPr/>
        </p:nvGrpSpPr>
        <p:grpSpPr>
          <a:xfrm>
            <a:off x="1931048" y="1117424"/>
            <a:ext cx="7890404" cy="3243140"/>
            <a:chOff x="761365" y="1974905"/>
            <a:chExt cx="9883374" cy="3716604"/>
          </a:xfrm>
          <a:solidFill>
            <a:srgbClr val="4829CD">
              <a:alpha val="40784"/>
            </a:srgb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9013CCC-6D02-7E95-BA75-14A4BFFBB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0785975-18F8-2F1A-7407-97DBB3135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5895C5C-82BD-5398-E89A-93BACF770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7A7E4BC6-8155-91C0-E823-5DE74849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20AF8909-F341-AD60-F673-DA8B6580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88372BE7-7AE8-670A-2B1F-AE5B98357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9BDB2833-2B42-3ECA-E8C9-006A73B8B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5374A0F8-D60A-B92C-8DAD-015D1550B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BBD0A605-69F5-BB2A-F5BD-940284F27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BACF768D-EEC7-6901-F4EE-313FE8D3A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F1F81714-754E-E0E2-452C-56680F6BE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7F6DBEE3-9276-1188-D32C-DE8B43F88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7568C6CC-2708-DCC8-E1D6-D1C1ADDF6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4DF7A497-BD31-A168-BE3B-378F2204E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9A6618E8-F817-490E-6A2A-9C07B393F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1799E10B-13D1-0CFA-AB36-71238EEF2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E4D8DDF-5396-7F3F-3773-CCDD92B9C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F5E08FAA-A74F-D28A-C46E-7CCBABC36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E7FCBB68-5C0D-20C1-6250-73B3E9D33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9255B090-051F-62E4-99B6-E105CD40E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1F5BDBF3-CBBE-5902-2050-E1F21DF4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2688FA00-2445-7E87-642A-865747B96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A26523CD-C498-3CC2-FC95-BF5F53222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8D680300-3132-7B22-447E-A4B6DB4B5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376CB86-FD19-2DAB-04D1-F4108A4E7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5061F569-EECF-9474-D993-6CDFA8827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7278DC6-7261-8E0D-7446-0F7FD1D01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F6AC7342-8D14-AA99-E1A2-659FCFF40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32A2422D-4454-676D-154A-B65AF5A71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94D02DC2-8337-A60E-9209-35DBED9E2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995E2250-6CF7-A491-F846-AFCC760A2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2EC787EB-45B9-E713-402C-E389558CF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0F72345F-CB52-2FFC-152C-E1826A170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47E9534-7DF5-E28E-1F6D-B2F0C3CBE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6416B05D-664E-732D-7BC2-6B53AE8A8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566339EC-57C2-9036-AD1F-E3B2B95A3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46AABB74-DB88-9522-CA9B-49B5CDB1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BFBC7DB1-747D-4A22-D9C0-9ABB0CB94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F0B7542D-BB63-251C-90E0-0668D88B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4E2EBD0-601F-4A17-E208-6E2596327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9BC0DB21-A8D0-D4DD-00DB-8030BB0B3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68CD4FC9-880B-810C-E1AB-588100BFA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D9D3E14A-ED2F-09F2-B62B-6797644E0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B177502-6735-16E0-1BE0-20DF6929A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9D166408-A980-0185-1967-53F6D5992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6ADAEA3C-3B6B-77EA-8324-995177509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3ACA45E7-BA15-96AC-31C1-18D0F2879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A5FE6D45-FAF9-3B22-E992-4ABF1A64E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DD2AAA93-9E9F-5FAA-9F81-770E6F1F9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8A5588AE-AD0F-FDCE-EBAC-0EEA8FD2C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9E9E63F4-2A66-FA65-0647-A71CB75EA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5CF26ED4-2367-07FE-4714-4BBF0E151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BC3C55DF-FD4E-F1EF-A200-0276E16BE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7840A424-F6D4-F4E6-2F90-0E498040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4" name="Freeform 59">
              <a:extLst>
                <a:ext uri="{FF2B5EF4-FFF2-40B4-BE49-F238E27FC236}">
                  <a16:creationId xmlns:a16="http://schemas.microsoft.com/office/drawing/2014/main" id="{8C5B3D34-995D-BD7A-94D4-92772BB50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AF787B64-C3C4-E493-4F71-4181BB3DD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9CE3F45F-8E6C-E62D-7048-BDF6E9397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7" name="Freeform 62">
              <a:extLst>
                <a:ext uri="{FF2B5EF4-FFF2-40B4-BE49-F238E27FC236}">
                  <a16:creationId xmlns:a16="http://schemas.microsoft.com/office/drawing/2014/main" id="{2806C77F-4A35-79E6-7FBD-2336B09CE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8" name="Freeform 63">
              <a:extLst>
                <a:ext uri="{FF2B5EF4-FFF2-40B4-BE49-F238E27FC236}">
                  <a16:creationId xmlns:a16="http://schemas.microsoft.com/office/drawing/2014/main" id="{17F34984-3C1A-6575-76E5-947F07D7B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9" name="Freeform 64">
              <a:extLst>
                <a:ext uri="{FF2B5EF4-FFF2-40B4-BE49-F238E27FC236}">
                  <a16:creationId xmlns:a16="http://schemas.microsoft.com/office/drawing/2014/main" id="{E85A97FB-37FD-7CB2-30B3-323817453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57757576-9965-206C-195D-196337DF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1" name="Freeform 66">
              <a:extLst>
                <a:ext uri="{FF2B5EF4-FFF2-40B4-BE49-F238E27FC236}">
                  <a16:creationId xmlns:a16="http://schemas.microsoft.com/office/drawing/2014/main" id="{895C9B36-CF01-E72D-F006-FF056B31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2" name="Freeform 67">
              <a:extLst>
                <a:ext uri="{FF2B5EF4-FFF2-40B4-BE49-F238E27FC236}">
                  <a16:creationId xmlns:a16="http://schemas.microsoft.com/office/drawing/2014/main" id="{1F9B326A-ED43-7B8D-F1B4-1533ACED6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3" name="Freeform 68">
              <a:extLst>
                <a:ext uri="{FF2B5EF4-FFF2-40B4-BE49-F238E27FC236}">
                  <a16:creationId xmlns:a16="http://schemas.microsoft.com/office/drawing/2014/main" id="{DA2353DD-077B-9CCD-CDD8-A94982BE9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4" name="Freeform 69">
              <a:extLst>
                <a:ext uri="{FF2B5EF4-FFF2-40B4-BE49-F238E27FC236}">
                  <a16:creationId xmlns:a16="http://schemas.microsoft.com/office/drawing/2014/main" id="{69C42DB5-ECF9-5BE5-DCB1-CAB331CFE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5" name="Freeform 70">
              <a:extLst>
                <a:ext uri="{FF2B5EF4-FFF2-40B4-BE49-F238E27FC236}">
                  <a16:creationId xmlns:a16="http://schemas.microsoft.com/office/drawing/2014/main" id="{CBAA93A3-AC9E-8537-3447-BC74CA12A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6" name="Freeform 71">
              <a:extLst>
                <a:ext uri="{FF2B5EF4-FFF2-40B4-BE49-F238E27FC236}">
                  <a16:creationId xmlns:a16="http://schemas.microsoft.com/office/drawing/2014/main" id="{5BA0B7E5-1A55-8338-AAEA-BF8FD2414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7" name="Freeform 72">
              <a:extLst>
                <a:ext uri="{FF2B5EF4-FFF2-40B4-BE49-F238E27FC236}">
                  <a16:creationId xmlns:a16="http://schemas.microsoft.com/office/drawing/2014/main" id="{1D04D7A4-3428-4116-5747-211E8030E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8" name="Freeform 73">
              <a:extLst>
                <a:ext uri="{FF2B5EF4-FFF2-40B4-BE49-F238E27FC236}">
                  <a16:creationId xmlns:a16="http://schemas.microsoft.com/office/drawing/2014/main" id="{C86BAF45-7DC1-9E53-D8FB-5214731AC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9" name="Freeform 74">
              <a:extLst>
                <a:ext uri="{FF2B5EF4-FFF2-40B4-BE49-F238E27FC236}">
                  <a16:creationId xmlns:a16="http://schemas.microsoft.com/office/drawing/2014/main" id="{BFB9FB43-39FA-0558-2A54-2419E8FBC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0" name="Freeform 75">
              <a:extLst>
                <a:ext uri="{FF2B5EF4-FFF2-40B4-BE49-F238E27FC236}">
                  <a16:creationId xmlns:a16="http://schemas.microsoft.com/office/drawing/2014/main" id="{3E322B8F-5A6B-3939-1C29-E1B5CF96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1" name="Freeform 76">
              <a:extLst>
                <a:ext uri="{FF2B5EF4-FFF2-40B4-BE49-F238E27FC236}">
                  <a16:creationId xmlns:a16="http://schemas.microsoft.com/office/drawing/2014/main" id="{609DF129-9D48-4EC8-72AE-E46BFAB2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2" name="Freeform 77">
              <a:extLst>
                <a:ext uri="{FF2B5EF4-FFF2-40B4-BE49-F238E27FC236}">
                  <a16:creationId xmlns:a16="http://schemas.microsoft.com/office/drawing/2014/main" id="{AFAC7DA8-3DFB-DE83-74B8-7734F3F5C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3" name="Freeform 78">
              <a:extLst>
                <a:ext uri="{FF2B5EF4-FFF2-40B4-BE49-F238E27FC236}">
                  <a16:creationId xmlns:a16="http://schemas.microsoft.com/office/drawing/2014/main" id="{D5A51D37-EC87-2C04-381C-FA6986593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4" name="Freeform 79">
              <a:extLst>
                <a:ext uri="{FF2B5EF4-FFF2-40B4-BE49-F238E27FC236}">
                  <a16:creationId xmlns:a16="http://schemas.microsoft.com/office/drawing/2014/main" id="{3F6E0386-4A79-A1AB-43D3-67BD1C50A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5" name="Freeform 80">
              <a:extLst>
                <a:ext uri="{FF2B5EF4-FFF2-40B4-BE49-F238E27FC236}">
                  <a16:creationId xmlns:a16="http://schemas.microsoft.com/office/drawing/2014/main" id="{65A4006E-3CD1-72E4-8830-8CD1CB22B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6" name="Freeform 81">
              <a:extLst>
                <a:ext uri="{FF2B5EF4-FFF2-40B4-BE49-F238E27FC236}">
                  <a16:creationId xmlns:a16="http://schemas.microsoft.com/office/drawing/2014/main" id="{0AACFA11-25E7-6136-7F99-2BF9CAB05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7" name="Freeform 82">
              <a:extLst>
                <a:ext uri="{FF2B5EF4-FFF2-40B4-BE49-F238E27FC236}">
                  <a16:creationId xmlns:a16="http://schemas.microsoft.com/office/drawing/2014/main" id="{19CE1430-0C1F-0209-D119-6508A8FE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8" name="Freeform 83">
              <a:extLst>
                <a:ext uri="{FF2B5EF4-FFF2-40B4-BE49-F238E27FC236}">
                  <a16:creationId xmlns:a16="http://schemas.microsoft.com/office/drawing/2014/main" id="{3D70D1D3-4377-ACF7-A385-EC71A26A6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9" name="Freeform 84">
              <a:extLst>
                <a:ext uri="{FF2B5EF4-FFF2-40B4-BE49-F238E27FC236}">
                  <a16:creationId xmlns:a16="http://schemas.microsoft.com/office/drawing/2014/main" id="{70DA90F2-C30A-33AD-698C-10D656308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0" name="Freeform 85">
              <a:extLst>
                <a:ext uri="{FF2B5EF4-FFF2-40B4-BE49-F238E27FC236}">
                  <a16:creationId xmlns:a16="http://schemas.microsoft.com/office/drawing/2014/main" id="{C24112B6-A822-2EDC-024E-4C438CEBB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1" name="Freeform 86">
              <a:extLst>
                <a:ext uri="{FF2B5EF4-FFF2-40B4-BE49-F238E27FC236}">
                  <a16:creationId xmlns:a16="http://schemas.microsoft.com/office/drawing/2014/main" id="{461CA44B-04FD-3EF1-B0C6-FEABD9A9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2" name="Freeform 87">
              <a:extLst>
                <a:ext uri="{FF2B5EF4-FFF2-40B4-BE49-F238E27FC236}">
                  <a16:creationId xmlns:a16="http://schemas.microsoft.com/office/drawing/2014/main" id="{B12C41C3-6164-0FF6-3B19-5BD6A3FA4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3" name="Freeform 88">
              <a:extLst>
                <a:ext uri="{FF2B5EF4-FFF2-40B4-BE49-F238E27FC236}">
                  <a16:creationId xmlns:a16="http://schemas.microsoft.com/office/drawing/2014/main" id="{9F28745C-8C32-E5A8-E77C-9CEB1BFFD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4" name="Freeform 89">
              <a:extLst>
                <a:ext uri="{FF2B5EF4-FFF2-40B4-BE49-F238E27FC236}">
                  <a16:creationId xmlns:a16="http://schemas.microsoft.com/office/drawing/2014/main" id="{F4269CB0-8B87-684C-6A12-4063A98BB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5" name="Freeform 90">
              <a:extLst>
                <a:ext uri="{FF2B5EF4-FFF2-40B4-BE49-F238E27FC236}">
                  <a16:creationId xmlns:a16="http://schemas.microsoft.com/office/drawing/2014/main" id="{DC279B28-370C-7941-A990-01A22F41D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6" name="Freeform 91">
              <a:extLst>
                <a:ext uri="{FF2B5EF4-FFF2-40B4-BE49-F238E27FC236}">
                  <a16:creationId xmlns:a16="http://schemas.microsoft.com/office/drawing/2014/main" id="{423C1F6E-26E6-E764-BCAC-7CCF14CE8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7" name="Freeform 92">
              <a:extLst>
                <a:ext uri="{FF2B5EF4-FFF2-40B4-BE49-F238E27FC236}">
                  <a16:creationId xmlns:a16="http://schemas.microsoft.com/office/drawing/2014/main" id="{C322385A-EAC0-DDC1-431B-BAA2218C6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8" name="Freeform 93">
              <a:extLst>
                <a:ext uri="{FF2B5EF4-FFF2-40B4-BE49-F238E27FC236}">
                  <a16:creationId xmlns:a16="http://schemas.microsoft.com/office/drawing/2014/main" id="{F2486BF6-A509-1372-86F5-44273FBF7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BC7E3540-9466-1D15-0EBB-E5C895266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0" name="Freeform 95">
              <a:extLst>
                <a:ext uri="{FF2B5EF4-FFF2-40B4-BE49-F238E27FC236}">
                  <a16:creationId xmlns:a16="http://schemas.microsoft.com/office/drawing/2014/main" id="{E303E07A-2FEC-6EE4-CD3D-38BACC3DD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1" name="Freeform 96">
              <a:extLst>
                <a:ext uri="{FF2B5EF4-FFF2-40B4-BE49-F238E27FC236}">
                  <a16:creationId xmlns:a16="http://schemas.microsoft.com/office/drawing/2014/main" id="{3E9F66CD-ACB5-239B-0C89-F9D072E19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2" name="Freeform 97">
              <a:extLst>
                <a:ext uri="{FF2B5EF4-FFF2-40B4-BE49-F238E27FC236}">
                  <a16:creationId xmlns:a16="http://schemas.microsoft.com/office/drawing/2014/main" id="{9BBFAD5E-C981-0DEE-2EE9-9987009CB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>
                <a:solidFill>
                  <a:srgbClr val="150323"/>
                </a:solidFill>
              </a:endParaRPr>
            </a:p>
          </p:txBody>
        </p:sp>
        <p:sp>
          <p:nvSpPr>
            <p:cNvPr id="113" name="Freeform 98">
              <a:extLst>
                <a:ext uri="{FF2B5EF4-FFF2-40B4-BE49-F238E27FC236}">
                  <a16:creationId xmlns:a16="http://schemas.microsoft.com/office/drawing/2014/main" id="{E0CFCF5B-5671-4222-2492-20B9F3698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4" name="Freeform 99">
              <a:extLst>
                <a:ext uri="{FF2B5EF4-FFF2-40B4-BE49-F238E27FC236}">
                  <a16:creationId xmlns:a16="http://schemas.microsoft.com/office/drawing/2014/main" id="{8392FE8D-D443-6C30-2550-5FFD029CD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5" name="Freeform 100">
              <a:extLst>
                <a:ext uri="{FF2B5EF4-FFF2-40B4-BE49-F238E27FC236}">
                  <a16:creationId xmlns:a16="http://schemas.microsoft.com/office/drawing/2014/main" id="{B3E2E1A0-2352-DB50-0762-8740D021C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6" name="Freeform 101">
              <a:extLst>
                <a:ext uri="{FF2B5EF4-FFF2-40B4-BE49-F238E27FC236}">
                  <a16:creationId xmlns:a16="http://schemas.microsoft.com/office/drawing/2014/main" id="{F8402A95-3306-2458-0CD5-52B0F5E04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7" name="Freeform 102">
              <a:extLst>
                <a:ext uri="{FF2B5EF4-FFF2-40B4-BE49-F238E27FC236}">
                  <a16:creationId xmlns:a16="http://schemas.microsoft.com/office/drawing/2014/main" id="{A2FC8DD5-2877-283C-139E-C4B1B0B6E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8" name="Freeform 103">
              <a:extLst>
                <a:ext uri="{FF2B5EF4-FFF2-40B4-BE49-F238E27FC236}">
                  <a16:creationId xmlns:a16="http://schemas.microsoft.com/office/drawing/2014/main" id="{2172CF89-02BC-713F-0F9A-5A77C89BF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B55465D8-31B2-FC57-CC77-A2C4AAAD0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0" name="Freeform 105">
              <a:extLst>
                <a:ext uri="{FF2B5EF4-FFF2-40B4-BE49-F238E27FC236}">
                  <a16:creationId xmlns:a16="http://schemas.microsoft.com/office/drawing/2014/main" id="{351379F0-D85C-C88C-878C-1A840329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6731D6BB-A7BB-10E1-6653-8E047E060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2" name="Freeform 107">
              <a:extLst>
                <a:ext uri="{FF2B5EF4-FFF2-40B4-BE49-F238E27FC236}">
                  <a16:creationId xmlns:a16="http://schemas.microsoft.com/office/drawing/2014/main" id="{B9830D41-E005-8A04-469D-27C9A4AF5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3" name="Freeform 108">
              <a:extLst>
                <a:ext uri="{FF2B5EF4-FFF2-40B4-BE49-F238E27FC236}">
                  <a16:creationId xmlns:a16="http://schemas.microsoft.com/office/drawing/2014/main" id="{9494A9F5-543E-355B-4453-9F6ABF5FE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4" name="Freeform 109">
              <a:extLst>
                <a:ext uri="{FF2B5EF4-FFF2-40B4-BE49-F238E27FC236}">
                  <a16:creationId xmlns:a16="http://schemas.microsoft.com/office/drawing/2014/main" id="{625B1B91-A2C8-6BE1-335F-784919B7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5" name="Freeform 110">
              <a:extLst>
                <a:ext uri="{FF2B5EF4-FFF2-40B4-BE49-F238E27FC236}">
                  <a16:creationId xmlns:a16="http://schemas.microsoft.com/office/drawing/2014/main" id="{F5250289-7DAF-F8C9-19F4-EB8955847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6" name="Freeform 111">
              <a:extLst>
                <a:ext uri="{FF2B5EF4-FFF2-40B4-BE49-F238E27FC236}">
                  <a16:creationId xmlns:a16="http://schemas.microsoft.com/office/drawing/2014/main" id="{D647AF8C-5F19-207F-6795-F4232ADFA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7" name="Freeform 112">
              <a:extLst>
                <a:ext uri="{FF2B5EF4-FFF2-40B4-BE49-F238E27FC236}">
                  <a16:creationId xmlns:a16="http://schemas.microsoft.com/office/drawing/2014/main" id="{43168B51-43D0-4085-E06D-C0EC058ED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8" name="Freeform 113">
              <a:extLst>
                <a:ext uri="{FF2B5EF4-FFF2-40B4-BE49-F238E27FC236}">
                  <a16:creationId xmlns:a16="http://schemas.microsoft.com/office/drawing/2014/main" id="{9315F910-E601-4725-CC28-F735097D7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9" name="Freeform 114">
              <a:extLst>
                <a:ext uri="{FF2B5EF4-FFF2-40B4-BE49-F238E27FC236}">
                  <a16:creationId xmlns:a16="http://schemas.microsoft.com/office/drawing/2014/main" id="{17EA3614-C6DD-EC88-7B9F-CE6334466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0" name="Freeform 115">
              <a:extLst>
                <a:ext uri="{FF2B5EF4-FFF2-40B4-BE49-F238E27FC236}">
                  <a16:creationId xmlns:a16="http://schemas.microsoft.com/office/drawing/2014/main" id="{F8E372CC-9FED-F9C8-E3C2-3159C6E56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1" name="Freeform 116">
              <a:extLst>
                <a:ext uri="{FF2B5EF4-FFF2-40B4-BE49-F238E27FC236}">
                  <a16:creationId xmlns:a16="http://schemas.microsoft.com/office/drawing/2014/main" id="{2BF327D0-8673-1B37-84F1-3FAE6CB27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2" name="Freeform 117">
              <a:extLst>
                <a:ext uri="{FF2B5EF4-FFF2-40B4-BE49-F238E27FC236}">
                  <a16:creationId xmlns:a16="http://schemas.microsoft.com/office/drawing/2014/main" id="{C646AA13-20E3-C658-8F03-E0FBC7513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3" name="Freeform 118">
              <a:extLst>
                <a:ext uri="{FF2B5EF4-FFF2-40B4-BE49-F238E27FC236}">
                  <a16:creationId xmlns:a16="http://schemas.microsoft.com/office/drawing/2014/main" id="{181980BC-CDF6-2413-FA12-D581DE1F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4" name="Freeform 119">
              <a:extLst>
                <a:ext uri="{FF2B5EF4-FFF2-40B4-BE49-F238E27FC236}">
                  <a16:creationId xmlns:a16="http://schemas.microsoft.com/office/drawing/2014/main" id="{0A320A13-BC23-4994-CBB1-F1659F4E2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5" name="Freeform 120">
              <a:extLst>
                <a:ext uri="{FF2B5EF4-FFF2-40B4-BE49-F238E27FC236}">
                  <a16:creationId xmlns:a16="http://schemas.microsoft.com/office/drawing/2014/main" id="{3647B375-1DB0-283E-EC26-9B1AC64E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6" name="Freeform 121">
              <a:extLst>
                <a:ext uri="{FF2B5EF4-FFF2-40B4-BE49-F238E27FC236}">
                  <a16:creationId xmlns:a16="http://schemas.microsoft.com/office/drawing/2014/main" id="{D882F8B0-CEF2-8021-841E-599050385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7" name="Freeform 122">
              <a:extLst>
                <a:ext uri="{FF2B5EF4-FFF2-40B4-BE49-F238E27FC236}">
                  <a16:creationId xmlns:a16="http://schemas.microsoft.com/office/drawing/2014/main" id="{40707BE0-1A5D-5B80-04F1-9ED159950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8" name="Freeform 123">
              <a:extLst>
                <a:ext uri="{FF2B5EF4-FFF2-40B4-BE49-F238E27FC236}">
                  <a16:creationId xmlns:a16="http://schemas.microsoft.com/office/drawing/2014/main" id="{0D202C4B-B1A5-3A57-1630-F33245164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65BEF02F-5A60-7044-0B84-37A4DEAE9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F935A138-D32D-AF1C-1ADE-0101FDFA2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A57F135E-A7F1-EE40-3C97-A31C9CC51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2" name="Freeform 127">
              <a:extLst>
                <a:ext uri="{FF2B5EF4-FFF2-40B4-BE49-F238E27FC236}">
                  <a16:creationId xmlns:a16="http://schemas.microsoft.com/office/drawing/2014/main" id="{18C9A1EF-6CAC-C209-AA9C-7CA7C5669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3" name="Freeform 128">
              <a:extLst>
                <a:ext uri="{FF2B5EF4-FFF2-40B4-BE49-F238E27FC236}">
                  <a16:creationId xmlns:a16="http://schemas.microsoft.com/office/drawing/2014/main" id="{1B642EB2-2D21-41D2-0DF1-E04A9FA3E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4" name="Freeform 129">
              <a:extLst>
                <a:ext uri="{FF2B5EF4-FFF2-40B4-BE49-F238E27FC236}">
                  <a16:creationId xmlns:a16="http://schemas.microsoft.com/office/drawing/2014/main" id="{38378195-257E-F3EB-5CE3-DBAB95627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5" name="Freeform 130">
              <a:extLst>
                <a:ext uri="{FF2B5EF4-FFF2-40B4-BE49-F238E27FC236}">
                  <a16:creationId xmlns:a16="http://schemas.microsoft.com/office/drawing/2014/main" id="{4FE87427-9F54-34DA-29E6-4E8E784B1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6" name="Freeform 131">
              <a:extLst>
                <a:ext uri="{FF2B5EF4-FFF2-40B4-BE49-F238E27FC236}">
                  <a16:creationId xmlns:a16="http://schemas.microsoft.com/office/drawing/2014/main" id="{97CFD61A-F02B-62EC-49E8-E581D7124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7" name="Freeform 132">
              <a:extLst>
                <a:ext uri="{FF2B5EF4-FFF2-40B4-BE49-F238E27FC236}">
                  <a16:creationId xmlns:a16="http://schemas.microsoft.com/office/drawing/2014/main" id="{3BBC5A42-17A1-3150-EFFA-AE5C697EC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8" name="Freeform 133">
              <a:extLst>
                <a:ext uri="{FF2B5EF4-FFF2-40B4-BE49-F238E27FC236}">
                  <a16:creationId xmlns:a16="http://schemas.microsoft.com/office/drawing/2014/main" id="{60F3A56F-B916-EF47-AEE7-FA3DC3EA9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9" name="Freeform 134">
              <a:extLst>
                <a:ext uri="{FF2B5EF4-FFF2-40B4-BE49-F238E27FC236}">
                  <a16:creationId xmlns:a16="http://schemas.microsoft.com/office/drawing/2014/main" id="{6F70260E-2047-FD4D-BE2E-613784286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0" name="Freeform 135">
              <a:extLst>
                <a:ext uri="{FF2B5EF4-FFF2-40B4-BE49-F238E27FC236}">
                  <a16:creationId xmlns:a16="http://schemas.microsoft.com/office/drawing/2014/main" id="{ECC1C0D6-7A8C-F6C5-3FA2-3C424F9D4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1" name="Freeform 136">
              <a:extLst>
                <a:ext uri="{FF2B5EF4-FFF2-40B4-BE49-F238E27FC236}">
                  <a16:creationId xmlns:a16="http://schemas.microsoft.com/office/drawing/2014/main" id="{CB079B1D-2554-02F0-1508-FEE6508B4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2" name="Freeform 137">
              <a:extLst>
                <a:ext uri="{FF2B5EF4-FFF2-40B4-BE49-F238E27FC236}">
                  <a16:creationId xmlns:a16="http://schemas.microsoft.com/office/drawing/2014/main" id="{02B99A70-B5D0-9862-288D-575D0B6E6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3" name="Freeform 138">
              <a:extLst>
                <a:ext uri="{FF2B5EF4-FFF2-40B4-BE49-F238E27FC236}">
                  <a16:creationId xmlns:a16="http://schemas.microsoft.com/office/drawing/2014/main" id="{284031B7-48DB-75E8-1DFA-5F21EA423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4" name="Freeform 139">
              <a:extLst>
                <a:ext uri="{FF2B5EF4-FFF2-40B4-BE49-F238E27FC236}">
                  <a16:creationId xmlns:a16="http://schemas.microsoft.com/office/drawing/2014/main" id="{C1F607BB-5379-FB27-7F8F-573344B05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85CDE3A1-D83E-C885-B5B8-E94314708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6CD4C3BB-A2BB-5E7D-C991-F12A46177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580F91DF-5169-B3BD-2819-F791651DC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B55428AB-1FF6-B99C-F86B-FBF34FE29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A236B2E0-1E84-11A1-07F1-8C4040D9F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842BE9AE-B97E-077A-5A11-8CD32EDAE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078A100F-5A7B-D674-F027-5B11FDD19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A8829B19-91A4-AFA3-50C9-BC9ECAE43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3" name="Rectangle 158">
              <a:extLst>
                <a:ext uri="{FF2B5EF4-FFF2-40B4-BE49-F238E27FC236}">
                  <a16:creationId xmlns:a16="http://schemas.microsoft.com/office/drawing/2014/main" id="{E6D3FA19-120D-26A6-91D8-78AADCA4E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4" name="Freeform 159">
              <a:extLst>
                <a:ext uri="{FF2B5EF4-FFF2-40B4-BE49-F238E27FC236}">
                  <a16:creationId xmlns:a16="http://schemas.microsoft.com/office/drawing/2014/main" id="{61AA750D-4392-272F-46DC-D652F1C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</p:grpSp>
      <p:sp>
        <p:nvSpPr>
          <p:cNvPr id="165" name="내용 개체 틀 2">
            <a:extLst>
              <a:ext uri="{FF2B5EF4-FFF2-40B4-BE49-F238E27FC236}">
                <a16:creationId xmlns:a16="http://schemas.microsoft.com/office/drawing/2014/main" id="{559D8EC1-1C0B-F12F-95F6-58A7567588E6}"/>
              </a:ext>
            </a:extLst>
          </p:cNvPr>
          <p:cNvSpPr txBox="1">
            <a:spLocks/>
          </p:cNvSpPr>
          <p:nvPr/>
        </p:nvSpPr>
        <p:spPr>
          <a:xfrm>
            <a:off x="2490464" y="1365128"/>
            <a:ext cx="7897936" cy="4250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		    </a:t>
            </a:r>
            <a:endParaRPr lang="en-US" altLang="ko-KR" sz="18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7A5FBD7-6507-D15B-6BE6-FA14BF99C1B1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18DC1CD8-F50E-C9C0-0722-B5BDB51F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A98CC14-DF92-E73F-7877-0DF20595143B}"/>
              </a:ext>
            </a:extLst>
          </p:cNvPr>
          <p:cNvSpPr txBox="1"/>
          <p:nvPr/>
        </p:nvSpPr>
        <p:spPr>
          <a:xfrm>
            <a:off x="5033858" y="342533"/>
            <a:ext cx="3025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3600" dirty="0">
                <a:solidFill>
                  <a:srgbClr val="4829CD"/>
                </a:solidFill>
                <a:ea typeface="Black Han Sans" pitchFamily="2" charset="-127"/>
              </a:rPr>
              <a:t>프로젝트 개요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	</a:t>
            </a:r>
            <a:endParaRPr lang="ko-KR" altLang="en-US" dirty="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ADBD8C8-B4C9-1DCE-3D7A-9C3BBDCE0B9A}"/>
              </a:ext>
            </a:extLst>
          </p:cNvPr>
          <p:cNvGrpSpPr/>
          <p:nvPr/>
        </p:nvGrpSpPr>
        <p:grpSpPr>
          <a:xfrm>
            <a:off x="1333330" y="745497"/>
            <a:ext cx="808184" cy="175122"/>
            <a:chOff x="2497036" y="980728"/>
            <a:chExt cx="808184" cy="175122"/>
          </a:xfrm>
        </p:grpSpPr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65984838-A83F-E597-6D5A-6F1B85C4BE61}"/>
                </a:ext>
              </a:extLst>
            </p:cNvPr>
            <p:cNvSpPr/>
            <p:nvPr/>
          </p:nvSpPr>
          <p:spPr>
            <a:xfrm>
              <a:off x="2497036" y="980728"/>
              <a:ext cx="175122" cy="175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50BEE0A8-D329-0A91-3B60-5F2F40511487}"/>
                </a:ext>
              </a:extLst>
            </p:cNvPr>
            <p:cNvSpPr/>
            <p:nvPr/>
          </p:nvSpPr>
          <p:spPr>
            <a:xfrm>
              <a:off x="2813567" y="980728"/>
              <a:ext cx="175122" cy="175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7E01F660-9454-79A3-1C73-5859A4FDA136}"/>
                </a:ext>
              </a:extLst>
            </p:cNvPr>
            <p:cNvSpPr/>
            <p:nvPr/>
          </p:nvSpPr>
          <p:spPr>
            <a:xfrm>
              <a:off x="3130098" y="980728"/>
              <a:ext cx="175122" cy="175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ED14C78-C052-9E40-3330-D2C71347038F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558E1A54-3704-4F97-CB25-C8A96A85AE7C}"/>
              </a:ext>
            </a:extLst>
          </p:cNvPr>
          <p:cNvCxnSpPr>
            <a:cxnSpLocks/>
          </p:cNvCxnSpPr>
          <p:nvPr/>
        </p:nvCxnSpPr>
        <p:spPr>
          <a:xfrm>
            <a:off x="3529196" y="6721801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1E65912-4377-FBD0-81D1-C2F6362EA7D8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3285CD91-4DCB-B54A-A840-414323709684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B62AF6A0-DC9D-0C6F-5AF4-8F06D7D183B1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D5476967-0690-FE11-4842-F289FEA08008}"/>
              </a:ext>
            </a:extLst>
          </p:cNvPr>
          <p:cNvSpPr/>
          <p:nvPr/>
        </p:nvSpPr>
        <p:spPr>
          <a:xfrm rot="5400000" flipV="1">
            <a:off x="-1249850" y="421045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18FCB12-286B-396A-DB56-44E5A959650C}"/>
              </a:ext>
            </a:extLst>
          </p:cNvPr>
          <p:cNvSpPr/>
          <p:nvPr/>
        </p:nvSpPr>
        <p:spPr>
          <a:xfrm>
            <a:off x="2603098" y="1789367"/>
            <a:ext cx="358543" cy="3826005"/>
          </a:xfrm>
          <a:prstGeom prst="round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744FC6-A44E-6594-DD7A-BA48CDD850F1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275C147-324A-AA1E-2582-A85390014451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252D69E-38FD-C3C3-075F-0FC349F498BD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6F23B3AA-F939-EE2F-EEC3-FA13FB1919BB}"/>
              </a:ext>
            </a:extLst>
          </p:cNvPr>
          <p:cNvSpPr txBox="1">
            <a:spLocks/>
          </p:cNvSpPr>
          <p:nvPr/>
        </p:nvSpPr>
        <p:spPr>
          <a:xfrm>
            <a:off x="3141248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바쁜 현대인들을 위해 디지털 기술을 활용하여 언제 어디서나 즉각적이고 현실적인 여행 경험을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제공하는 것이 목표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solidFill>
                <a:schemeClr val="bg1">
                  <a:lumMod val="9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１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음성 명령을 통해 위치 정보를 받아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Google Street View      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이미지를 업데이트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２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웹 캠을 통해 사용자의 동작을 감지하고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시점을 변경해 현장에 있는 듯한 느낌을 제공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３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손동작과 음성인식으로 상호작용을 구현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D23031-03D1-007F-53E4-14AD8D481CB2}"/>
              </a:ext>
            </a:extLst>
          </p:cNvPr>
          <p:cNvSpPr txBox="1"/>
          <p:nvPr/>
        </p:nvSpPr>
        <p:spPr>
          <a:xfrm>
            <a:off x="3067393" y="1694945"/>
            <a:ext cx="1531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목적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55514D-D5B6-7D90-6704-3DEB4BC30114}"/>
              </a:ext>
            </a:extLst>
          </p:cNvPr>
          <p:cNvSpPr/>
          <p:nvPr/>
        </p:nvSpPr>
        <p:spPr>
          <a:xfrm rot="5400000" flipV="1">
            <a:off x="-1412982" y="3897280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DAC04-5294-47A3-6E1D-7F18C8289D80}"/>
              </a:ext>
            </a:extLst>
          </p:cNvPr>
          <p:cNvSpPr txBox="1"/>
          <p:nvPr/>
        </p:nvSpPr>
        <p:spPr>
          <a:xfrm>
            <a:off x="5416133" y="5393971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혹시 더 있을 지도</a:t>
            </a:r>
            <a:r>
              <a:rPr lang="en-US" altLang="ko-KR" sz="24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..?</a:t>
            </a:r>
            <a:endParaRPr lang="ko-KR" altLang="en-US" sz="2400" dirty="0">
              <a:solidFill>
                <a:schemeClr val="bg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92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57BA1-7AFD-1039-419A-CA6C08890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0E55E0-6443-4897-3C86-61F8D096B7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A45205-ACA6-73BE-7CD7-852ADA1F499C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502B59-EE23-16E9-382C-6F5044011848}"/>
              </a:ext>
            </a:extLst>
          </p:cNvPr>
          <p:cNvGrpSpPr/>
          <p:nvPr/>
        </p:nvGrpSpPr>
        <p:grpSpPr>
          <a:xfrm>
            <a:off x="2240974" y="1107713"/>
            <a:ext cx="7890404" cy="3243140"/>
            <a:chOff x="761365" y="1974905"/>
            <a:chExt cx="9883374" cy="3716604"/>
          </a:xfrm>
          <a:solidFill>
            <a:srgbClr val="251569">
              <a:alpha val="40784"/>
            </a:srgb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34051DC-DE11-A3CD-BD44-BBBAB43D6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AEB0CFD-80EA-2FB0-7654-B944F2FF2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73F2A0A5-D2B8-8514-790A-88FA34DB6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1D4D2376-AD2C-E729-8E14-26C3CEC84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FD379D4-9DB0-2C07-1DF3-D6A68CF49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DB54C2F8-4028-8152-A284-F5491F69D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80301F3-249E-461A-F2F0-079871BD3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25A002AA-F190-F1D1-BC0C-89CE529CF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43D87A55-5789-8BDC-CC7B-7DD9D186D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9C067F16-D191-735E-C739-21BAA64D5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40394374-DA96-7CEA-3D58-5691A59EE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0535B4E5-BDF8-6258-C647-336AD8C4F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79092FFD-E5BC-6C21-93D5-87C153494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E1301F5-F8FD-E7C4-0B36-4AF142200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A53184E4-C7B4-CF49-2FDB-C2907215A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ACCA8079-2180-A55A-A4D5-8444593DD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FA30500-51C7-13BC-2CCB-7542321C9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8A4B4014-624E-FF14-6314-8C242E34B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97D8D0B-BAF1-9F25-C1C3-A4C7EEA19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3B875F3E-4EB8-1A0D-866C-40C7AF35E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941C001-CE7D-6BB9-FAD6-E8542C041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3D9CA8FD-FD39-82B5-73AA-7223E6C3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7B0461B7-B1A1-DE05-046B-904AFF815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82539553-1DCD-479D-4099-0BB9F8141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4376C3C-7A10-E596-8455-770F45E19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55EFFFB1-1A5D-5F15-AF93-ADA0CC5F5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2EC4B98A-8F0F-F8A4-FF6E-17F53C0DB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947A8D38-B0A5-775B-3BFA-9990FE49C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431F151A-C20A-B15E-54AD-9CD233B68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D3A760D9-01FA-78C9-F115-53CB117CC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8E0AB9FB-BBAF-C1B2-B426-340C77941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A5F11F7F-8233-1F25-F50F-BDBD72705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1B8453DF-4DA2-7967-338D-CA92A70F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2E057193-BC60-1B55-9CC7-D5CA14043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34B8D251-7D68-DAC6-FC2F-0238C553C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CF617141-D4E9-39C1-A173-D7DE41FD8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362985C6-2E2A-86C6-51F0-5F5C00E47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CB9DBC86-0380-E996-ACD7-AB984F311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6A45CD6A-1B17-0FE6-1C63-5504A95A6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2C76062D-29BE-6398-A1E5-933487F26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88AB8EE7-EDA0-255C-86DA-FA57C8670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3028BBFB-9F97-BE6F-21CC-B818B7467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17CE2E91-324C-9F15-60DA-18F657C21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9EF75519-E774-B4A5-CBC8-7321B38FE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05A8A092-9B3F-EE45-FB23-798A38DEC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46018C69-57C8-EF94-34AC-E098405B7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3F39E1-99E5-6035-B02F-AC46E6E35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61BF74B6-2BAB-179E-FD38-DE87A8D98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C819C3D3-FF3F-0098-BDAC-AAD3C8714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297B2664-735A-7962-ACB6-FE209BA8F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A052F98E-1FF3-D217-8218-3FDC57530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4A2B562D-9505-3CB8-4404-BBE0BA7BD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0BC34247-839B-655A-0FBE-F584F3DCC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2FBC5CC9-EA5F-E60C-90B0-20D40D554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4" name="Freeform 59">
              <a:extLst>
                <a:ext uri="{FF2B5EF4-FFF2-40B4-BE49-F238E27FC236}">
                  <a16:creationId xmlns:a16="http://schemas.microsoft.com/office/drawing/2014/main" id="{3EE72BF5-C171-D64E-D2EE-31DD7592C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2FFA86AB-4AE5-05EA-4B20-739C62953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3BF0B229-B9D2-B5D9-2BB1-2FF49E5D1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7" name="Freeform 62">
              <a:extLst>
                <a:ext uri="{FF2B5EF4-FFF2-40B4-BE49-F238E27FC236}">
                  <a16:creationId xmlns:a16="http://schemas.microsoft.com/office/drawing/2014/main" id="{C287FA5E-CA5E-51DA-5A0F-A24685F3D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8" name="Freeform 63">
              <a:extLst>
                <a:ext uri="{FF2B5EF4-FFF2-40B4-BE49-F238E27FC236}">
                  <a16:creationId xmlns:a16="http://schemas.microsoft.com/office/drawing/2014/main" id="{663288A7-8EFB-398B-730B-DCBC0CC40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9" name="Freeform 64">
              <a:extLst>
                <a:ext uri="{FF2B5EF4-FFF2-40B4-BE49-F238E27FC236}">
                  <a16:creationId xmlns:a16="http://schemas.microsoft.com/office/drawing/2014/main" id="{8FE46A95-0473-2327-F704-155A7397C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6F0D5B02-6294-F1C3-2963-0015DCBE9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1" name="Freeform 66">
              <a:extLst>
                <a:ext uri="{FF2B5EF4-FFF2-40B4-BE49-F238E27FC236}">
                  <a16:creationId xmlns:a16="http://schemas.microsoft.com/office/drawing/2014/main" id="{F1073D10-E042-3A15-44D5-F840C251A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2" name="Freeform 67">
              <a:extLst>
                <a:ext uri="{FF2B5EF4-FFF2-40B4-BE49-F238E27FC236}">
                  <a16:creationId xmlns:a16="http://schemas.microsoft.com/office/drawing/2014/main" id="{AABA9FF0-A453-9EE7-08C3-719967672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3" name="Freeform 68">
              <a:extLst>
                <a:ext uri="{FF2B5EF4-FFF2-40B4-BE49-F238E27FC236}">
                  <a16:creationId xmlns:a16="http://schemas.microsoft.com/office/drawing/2014/main" id="{9DF6DE10-5A1B-06E6-E69F-9069D20AE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4" name="Freeform 69">
              <a:extLst>
                <a:ext uri="{FF2B5EF4-FFF2-40B4-BE49-F238E27FC236}">
                  <a16:creationId xmlns:a16="http://schemas.microsoft.com/office/drawing/2014/main" id="{9E965D97-BDC1-947A-2504-C6100BB45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5" name="Freeform 70">
              <a:extLst>
                <a:ext uri="{FF2B5EF4-FFF2-40B4-BE49-F238E27FC236}">
                  <a16:creationId xmlns:a16="http://schemas.microsoft.com/office/drawing/2014/main" id="{0EC4E744-F6C6-BA95-A00B-B19FAF03E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6" name="Freeform 71">
              <a:extLst>
                <a:ext uri="{FF2B5EF4-FFF2-40B4-BE49-F238E27FC236}">
                  <a16:creationId xmlns:a16="http://schemas.microsoft.com/office/drawing/2014/main" id="{0AC86DC1-3691-B5A4-89BD-2300E05D6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7" name="Freeform 72">
              <a:extLst>
                <a:ext uri="{FF2B5EF4-FFF2-40B4-BE49-F238E27FC236}">
                  <a16:creationId xmlns:a16="http://schemas.microsoft.com/office/drawing/2014/main" id="{C48C6BCE-3B79-824A-75B0-698FD3704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8" name="Freeform 73">
              <a:extLst>
                <a:ext uri="{FF2B5EF4-FFF2-40B4-BE49-F238E27FC236}">
                  <a16:creationId xmlns:a16="http://schemas.microsoft.com/office/drawing/2014/main" id="{99C3E954-8EF2-EFCE-8E3F-8F7B73DDD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9" name="Freeform 74">
              <a:extLst>
                <a:ext uri="{FF2B5EF4-FFF2-40B4-BE49-F238E27FC236}">
                  <a16:creationId xmlns:a16="http://schemas.microsoft.com/office/drawing/2014/main" id="{269928AB-1960-93DE-DC24-26B610B96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0" name="Freeform 75">
              <a:extLst>
                <a:ext uri="{FF2B5EF4-FFF2-40B4-BE49-F238E27FC236}">
                  <a16:creationId xmlns:a16="http://schemas.microsoft.com/office/drawing/2014/main" id="{B0D05C29-903F-B87A-DEE8-1AAF84C70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1" name="Freeform 76">
              <a:extLst>
                <a:ext uri="{FF2B5EF4-FFF2-40B4-BE49-F238E27FC236}">
                  <a16:creationId xmlns:a16="http://schemas.microsoft.com/office/drawing/2014/main" id="{662603AA-E5EB-BBFD-B14B-904EB2689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2" name="Freeform 77">
              <a:extLst>
                <a:ext uri="{FF2B5EF4-FFF2-40B4-BE49-F238E27FC236}">
                  <a16:creationId xmlns:a16="http://schemas.microsoft.com/office/drawing/2014/main" id="{676924D2-4F24-FD9F-A11F-A894247AF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3" name="Freeform 78">
              <a:extLst>
                <a:ext uri="{FF2B5EF4-FFF2-40B4-BE49-F238E27FC236}">
                  <a16:creationId xmlns:a16="http://schemas.microsoft.com/office/drawing/2014/main" id="{4F8D5465-2DC9-2688-7500-2ECA8629A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4" name="Freeform 79">
              <a:extLst>
                <a:ext uri="{FF2B5EF4-FFF2-40B4-BE49-F238E27FC236}">
                  <a16:creationId xmlns:a16="http://schemas.microsoft.com/office/drawing/2014/main" id="{5FAC6CE9-8C5C-A61A-06A5-B03ED7289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5" name="Freeform 80">
              <a:extLst>
                <a:ext uri="{FF2B5EF4-FFF2-40B4-BE49-F238E27FC236}">
                  <a16:creationId xmlns:a16="http://schemas.microsoft.com/office/drawing/2014/main" id="{C9FCB525-FA1C-7C0B-6E80-C5AB1093A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6" name="Freeform 81">
              <a:extLst>
                <a:ext uri="{FF2B5EF4-FFF2-40B4-BE49-F238E27FC236}">
                  <a16:creationId xmlns:a16="http://schemas.microsoft.com/office/drawing/2014/main" id="{254808BC-4757-AD64-9741-EB3C16F43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7" name="Freeform 82">
              <a:extLst>
                <a:ext uri="{FF2B5EF4-FFF2-40B4-BE49-F238E27FC236}">
                  <a16:creationId xmlns:a16="http://schemas.microsoft.com/office/drawing/2014/main" id="{2B61BCF8-5D5C-D14B-9094-BA6F1B550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8" name="Freeform 83">
              <a:extLst>
                <a:ext uri="{FF2B5EF4-FFF2-40B4-BE49-F238E27FC236}">
                  <a16:creationId xmlns:a16="http://schemas.microsoft.com/office/drawing/2014/main" id="{C0F45548-C864-6F96-35AF-C28DA337F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9" name="Freeform 84">
              <a:extLst>
                <a:ext uri="{FF2B5EF4-FFF2-40B4-BE49-F238E27FC236}">
                  <a16:creationId xmlns:a16="http://schemas.microsoft.com/office/drawing/2014/main" id="{A656AD56-F549-4380-BACA-756AC2CF6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0" name="Freeform 85">
              <a:extLst>
                <a:ext uri="{FF2B5EF4-FFF2-40B4-BE49-F238E27FC236}">
                  <a16:creationId xmlns:a16="http://schemas.microsoft.com/office/drawing/2014/main" id="{AF74EEF8-5178-CCE7-6E11-CC9D946AF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1" name="Freeform 86">
              <a:extLst>
                <a:ext uri="{FF2B5EF4-FFF2-40B4-BE49-F238E27FC236}">
                  <a16:creationId xmlns:a16="http://schemas.microsoft.com/office/drawing/2014/main" id="{6405AF7D-3E1B-7AEA-BB4E-C9A11FB5F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2" name="Freeform 87">
              <a:extLst>
                <a:ext uri="{FF2B5EF4-FFF2-40B4-BE49-F238E27FC236}">
                  <a16:creationId xmlns:a16="http://schemas.microsoft.com/office/drawing/2014/main" id="{D86EA52C-43AB-D0B6-EE0E-BBE3B9BEB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3" name="Freeform 88">
              <a:extLst>
                <a:ext uri="{FF2B5EF4-FFF2-40B4-BE49-F238E27FC236}">
                  <a16:creationId xmlns:a16="http://schemas.microsoft.com/office/drawing/2014/main" id="{B4369AA5-4914-A6E2-AD4E-F59DE3A7E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4" name="Freeform 89">
              <a:extLst>
                <a:ext uri="{FF2B5EF4-FFF2-40B4-BE49-F238E27FC236}">
                  <a16:creationId xmlns:a16="http://schemas.microsoft.com/office/drawing/2014/main" id="{44F53190-EE16-EC79-155B-0928B4D4A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5" name="Freeform 90">
              <a:extLst>
                <a:ext uri="{FF2B5EF4-FFF2-40B4-BE49-F238E27FC236}">
                  <a16:creationId xmlns:a16="http://schemas.microsoft.com/office/drawing/2014/main" id="{95EABAA3-406E-CE45-9E71-48939F69F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6" name="Freeform 91">
              <a:extLst>
                <a:ext uri="{FF2B5EF4-FFF2-40B4-BE49-F238E27FC236}">
                  <a16:creationId xmlns:a16="http://schemas.microsoft.com/office/drawing/2014/main" id="{65AFFA46-19F1-7F8B-03C4-E7A1FE26D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7" name="Freeform 92">
              <a:extLst>
                <a:ext uri="{FF2B5EF4-FFF2-40B4-BE49-F238E27FC236}">
                  <a16:creationId xmlns:a16="http://schemas.microsoft.com/office/drawing/2014/main" id="{752D92EE-4C80-F02B-590C-7805F3DFA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8" name="Freeform 93">
              <a:extLst>
                <a:ext uri="{FF2B5EF4-FFF2-40B4-BE49-F238E27FC236}">
                  <a16:creationId xmlns:a16="http://schemas.microsoft.com/office/drawing/2014/main" id="{BFF8EA78-92C0-39B7-0C11-C6D479773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0367B16F-CC89-1CC1-A282-C227F8D58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0" name="Freeform 95">
              <a:extLst>
                <a:ext uri="{FF2B5EF4-FFF2-40B4-BE49-F238E27FC236}">
                  <a16:creationId xmlns:a16="http://schemas.microsoft.com/office/drawing/2014/main" id="{2B15B7A2-E830-7036-EC22-829287E0D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1" name="Freeform 96">
              <a:extLst>
                <a:ext uri="{FF2B5EF4-FFF2-40B4-BE49-F238E27FC236}">
                  <a16:creationId xmlns:a16="http://schemas.microsoft.com/office/drawing/2014/main" id="{586B3C49-22F0-EDE5-8CF2-12EAF3C2A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2" name="Freeform 97">
              <a:extLst>
                <a:ext uri="{FF2B5EF4-FFF2-40B4-BE49-F238E27FC236}">
                  <a16:creationId xmlns:a16="http://schemas.microsoft.com/office/drawing/2014/main" id="{631D460D-8F46-DEFF-EA7F-6FC37194B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>
                <a:solidFill>
                  <a:srgbClr val="150323"/>
                </a:solidFill>
              </a:endParaRPr>
            </a:p>
          </p:txBody>
        </p:sp>
        <p:sp>
          <p:nvSpPr>
            <p:cNvPr id="113" name="Freeform 98">
              <a:extLst>
                <a:ext uri="{FF2B5EF4-FFF2-40B4-BE49-F238E27FC236}">
                  <a16:creationId xmlns:a16="http://schemas.microsoft.com/office/drawing/2014/main" id="{410E3C24-7B01-6901-7B61-2B57CCDB9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4" name="Freeform 99">
              <a:extLst>
                <a:ext uri="{FF2B5EF4-FFF2-40B4-BE49-F238E27FC236}">
                  <a16:creationId xmlns:a16="http://schemas.microsoft.com/office/drawing/2014/main" id="{3E8960FF-6E46-CECE-06EB-9DF3751B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5" name="Freeform 100">
              <a:extLst>
                <a:ext uri="{FF2B5EF4-FFF2-40B4-BE49-F238E27FC236}">
                  <a16:creationId xmlns:a16="http://schemas.microsoft.com/office/drawing/2014/main" id="{EF670D71-7C04-4CAA-BBED-D7DE4129E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6" name="Freeform 101">
              <a:extLst>
                <a:ext uri="{FF2B5EF4-FFF2-40B4-BE49-F238E27FC236}">
                  <a16:creationId xmlns:a16="http://schemas.microsoft.com/office/drawing/2014/main" id="{6D32E363-975F-8804-2DBC-8DCDCEE72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7" name="Freeform 102">
              <a:extLst>
                <a:ext uri="{FF2B5EF4-FFF2-40B4-BE49-F238E27FC236}">
                  <a16:creationId xmlns:a16="http://schemas.microsoft.com/office/drawing/2014/main" id="{CF469D5F-CA24-0597-6DE1-27335F2EB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8" name="Freeform 103">
              <a:extLst>
                <a:ext uri="{FF2B5EF4-FFF2-40B4-BE49-F238E27FC236}">
                  <a16:creationId xmlns:a16="http://schemas.microsoft.com/office/drawing/2014/main" id="{431549E5-81A1-4F82-3AA4-68A5468B3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0F96470D-1F9B-DB6A-854D-0144C6088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0" name="Freeform 105">
              <a:extLst>
                <a:ext uri="{FF2B5EF4-FFF2-40B4-BE49-F238E27FC236}">
                  <a16:creationId xmlns:a16="http://schemas.microsoft.com/office/drawing/2014/main" id="{6CFB0544-B942-F4BE-7C21-615A265CB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485DEBD6-2756-CD83-03FE-29195259E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2" name="Freeform 107">
              <a:extLst>
                <a:ext uri="{FF2B5EF4-FFF2-40B4-BE49-F238E27FC236}">
                  <a16:creationId xmlns:a16="http://schemas.microsoft.com/office/drawing/2014/main" id="{C98935C3-6E31-2EAA-D6F3-EA1ED589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3" name="Freeform 108">
              <a:extLst>
                <a:ext uri="{FF2B5EF4-FFF2-40B4-BE49-F238E27FC236}">
                  <a16:creationId xmlns:a16="http://schemas.microsoft.com/office/drawing/2014/main" id="{9345473E-1FCD-8AEC-4EBA-5C3D3AF2F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4" name="Freeform 109">
              <a:extLst>
                <a:ext uri="{FF2B5EF4-FFF2-40B4-BE49-F238E27FC236}">
                  <a16:creationId xmlns:a16="http://schemas.microsoft.com/office/drawing/2014/main" id="{A833A7A1-5A88-5C84-C943-AC7C0C4AA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5" name="Freeform 110">
              <a:extLst>
                <a:ext uri="{FF2B5EF4-FFF2-40B4-BE49-F238E27FC236}">
                  <a16:creationId xmlns:a16="http://schemas.microsoft.com/office/drawing/2014/main" id="{2314F48D-108B-DFAE-6670-B3F50D8FE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6" name="Freeform 111">
              <a:extLst>
                <a:ext uri="{FF2B5EF4-FFF2-40B4-BE49-F238E27FC236}">
                  <a16:creationId xmlns:a16="http://schemas.microsoft.com/office/drawing/2014/main" id="{24BDFC76-97C5-A767-1E5A-A6285761D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7" name="Freeform 112">
              <a:extLst>
                <a:ext uri="{FF2B5EF4-FFF2-40B4-BE49-F238E27FC236}">
                  <a16:creationId xmlns:a16="http://schemas.microsoft.com/office/drawing/2014/main" id="{3577B650-E9A2-7D94-2DE7-9C5479D7E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8" name="Freeform 113">
              <a:extLst>
                <a:ext uri="{FF2B5EF4-FFF2-40B4-BE49-F238E27FC236}">
                  <a16:creationId xmlns:a16="http://schemas.microsoft.com/office/drawing/2014/main" id="{0C6BCA90-1537-8B58-79E1-C6D38B26D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9" name="Freeform 114">
              <a:extLst>
                <a:ext uri="{FF2B5EF4-FFF2-40B4-BE49-F238E27FC236}">
                  <a16:creationId xmlns:a16="http://schemas.microsoft.com/office/drawing/2014/main" id="{664421FB-ACC4-EC0E-C3D7-B453B93F4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0" name="Freeform 115">
              <a:extLst>
                <a:ext uri="{FF2B5EF4-FFF2-40B4-BE49-F238E27FC236}">
                  <a16:creationId xmlns:a16="http://schemas.microsoft.com/office/drawing/2014/main" id="{181AC1F6-DD3A-FA7C-895E-CBC1DBAA5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1" name="Freeform 116">
              <a:extLst>
                <a:ext uri="{FF2B5EF4-FFF2-40B4-BE49-F238E27FC236}">
                  <a16:creationId xmlns:a16="http://schemas.microsoft.com/office/drawing/2014/main" id="{8A3016C1-737F-1296-1541-37058D533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2" name="Freeform 117">
              <a:extLst>
                <a:ext uri="{FF2B5EF4-FFF2-40B4-BE49-F238E27FC236}">
                  <a16:creationId xmlns:a16="http://schemas.microsoft.com/office/drawing/2014/main" id="{4E336A52-725E-317C-DD5D-EF9CE0730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3" name="Freeform 118">
              <a:extLst>
                <a:ext uri="{FF2B5EF4-FFF2-40B4-BE49-F238E27FC236}">
                  <a16:creationId xmlns:a16="http://schemas.microsoft.com/office/drawing/2014/main" id="{5D1C1223-ACAA-F8B6-5DE8-234E6AFD9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4" name="Freeform 119">
              <a:extLst>
                <a:ext uri="{FF2B5EF4-FFF2-40B4-BE49-F238E27FC236}">
                  <a16:creationId xmlns:a16="http://schemas.microsoft.com/office/drawing/2014/main" id="{E80F246E-A0C6-5185-04F6-928CEC8BB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5" name="Freeform 120">
              <a:extLst>
                <a:ext uri="{FF2B5EF4-FFF2-40B4-BE49-F238E27FC236}">
                  <a16:creationId xmlns:a16="http://schemas.microsoft.com/office/drawing/2014/main" id="{9D483E6F-6268-AB18-5023-03D06A298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6" name="Freeform 121">
              <a:extLst>
                <a:ext uri="{FF2B5EF4-FFF2-40B4-BE49-F238E27FC236}">
                  <a16:creationId xmlns:a16="http://schemas.microsoft.com/office/drawing/2014/main" id="{BD979C8D-5A85-7D87-B49E-12E1C0DF9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7" name="Freeform 122">
              <a:extLst>
                <a:ext uri="{FF2B5EF4-FFF2-40B4-BE49-F238E27FC236}">
                  <a16:creationId xmlns:a16="http://schemas.microsoft.com/office/drawing/2014/main" id="{07216F17-EAC0-084B-B27B-52DD47FFA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8" name="Freeform 123">
              <a:extLst>
                <a:ext uri="{FF2B5EF4-FFF2-40B4-BE49-F238E27FC236}">
                  <a16:creationId xmlns:a16="http://schemas.microsoft.com/office/drawing/2014/main" id="{DAB51296-0317-ADCA-DC04-00F2AC9B8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F2930772-82D6-6EB4-53BF-6F2693B3E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8A2B865A-6E6B-1546-2C23-1E0EB8B50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755B0AD8-D3FC-3496-8516-67232DCF8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2" name="Freeform 127">
              <a:extLst>
                <a:ext uri="{FF2B5EF4-FFF2-40B4-BE49-F238E27FC236}">
                  <a16:creationId xmlns:a16="http://schemas.microsoft.com/office/drawing/2014/main" id="{1F2A40C5-83FA-B9C1-EFDB-E1539E031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3" name="Freeform 128">
              <a:extLst>
                <a:ext uri="{FF2B5EF4-FFF2-40B4-BE49-F238E27FC236}">
                  <a16:creationId xmlns:a16="http://schemas.microsoft.com/office/drawing/2014/main" id="{25761525-43BD-E127-F9A8-B2413A5CF0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4" name="Freeform 129">
              <a:extLst>
                <a:ext uri="{FF2B5EF4-FFF2-40B4-BE49-F238E27FC236}">
                  <a16:creationId xmlns:a16="http://schemas.microsoft.com/office/drawing/2014/main" id="{9611CC28-D9AB-7E4A-CBF8-2A037B037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5" name="Freeform 130">
              <a:extLst>
                <a:ext uri="{FF2B5EF4-FFF2-40B4-BE49-F238E27FC236}">
                  <a16:creationId xmlns:a16="http://schemas.microsoft.com/office/drawing/2014/main" id="{57B237B4-4D2F-6964-A69B-4B0FB7CC4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6" name="Freeform 131">
              <a:extLst>
                <a:ext uri="{FF2B5EF4-FFF2-40B4-BE49-F238E27FC236}">
                  <a16:creationId xmlns:a16="http://schemas.microsoft.com/office/drawing/2014/main" id="{86C88807-FE08-51D2-DAB4-957F065FC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7" name="Freeform 132">
              <a:extLst>
                <a:ext uri="{FF2B5EF4-FFF2-40B4-BE49-F238E27FC236}">
                  <a16:creationId xmlns:a16="http://schemas.microsoft.com/office/drawing/2014/main" id="{28678944-BB6F-E9C3-A2BD-41B89A997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8" name="Freeform 133">
              <a:extLst>
                <a:ext uri="{FF2B5EF4-FFF2-40B4-BE49-F238E27FC236}">
                  <a16:creationId xmlns:a16="http://schemas.microsoft.com/office/drawing/2014/main" id="{179CF9BA-D7E0-AB9B-6855-5EDE977E2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9" name="Freeform 134">
              <a:extLst>
                <a:ext uri="{FF2B5EF4-FFF2-40B4-BE49-F238E27FC236}">
                  <a16:creationId xmlns:a16="http://schemas.microsoft.com/office/drawing/2014/main" id="{4D6292C0-1382-69D9-36AF-9A16E54E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0" name="Freeform 135">
              <a:extLst>
                <a:ext uri="{FF2B5EF4-FFF2-40B4-BE49-F238E27FC236}">
                  <a16:creationId xmlns:a16="http://schemas.microsoft.com/office/drawing/2014/main" id="{F3E1C204-15C8-12FD-C9FF-39C5BD67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1" name="Freeform 136">
              <a:extLst>
                <a:ext uri="{FF2B5EF4-FFF2-40B4-BE49-F238E27FC236}">
                  <a16:creationId xmlns:a16="http://schemas.microsoft.com/office/drawing/2014/main" id="{4235EC47-0756-C0ED-6232-37F5C0349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2" name="Freeform 137">
              <a:extLst>
                <a:ext uri="{FF2B5EF4-FFF2-40B4-BE49-F238E27FC236}">
                  <a16:creationId xmlns:a16="http://schemas.microsoft.com/office/drawing/2014/main" id="{0134DB5D-659A-CCBE-01F4-61552BDF5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3" name="Freeform 138">
              <a:extLst>
                <a:ext uri="{FF2B5EF4-FFF2-40B4-BE49-F238E27FC236}">
                  <a16:creationId xmlns:a16="http://schemas.microsoft.com/office/drawing/2014/main" id="{02C2272F-3958-2FD5-3A4B-6C916CF06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4" name="Freeform 139">
              <a:extLst>
                <a:ext uri="{FF2B5EF4-FFF2-40B4-BE49-F238E27FC236}">
                  <a16:creationId xmlns:a16="http://schemas.microsoft.com/office/drawing/2014/main" id="{A3D3B18E-70D5-F340-2116-6BED28480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F87E7515-FA17-90C2-2192-0E3828F3D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250E6CA6-99A7-98A9-FFA5-BCF92B32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7F4AFF3F-4B77-C3F6-9735-15560A4A0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ABBE7D85-771E-749C-356D-4518B7FE6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C9DEAA6F-4417-D73B-2B8C-11C2A1B37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316FD30B-7037-E395-3811-1C6B7ADAB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5FC136FA-F8E6-8D23-AE3D-278D65B14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B293CD4E-CB91-71F4-BADC-8F220AEB2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3" name="Rectangle 158">
              <a:extLst>
                <a:ext uri="{FF2B5EF4-FFF2-40B4-BE49-F238E27FC236}">
                  <a16:creationId xmlns:a16="http://schemas.microsoft.com/office/drawing/2014/main" id="{4282903A-8FEE-D29D-D936-F08BE7E30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4" name="Freeform 159">
              <a:extLst>
                <a:ext uri="{FF2B5EF4-FFF2-40B4-BE49-F238E27FC236}">
                  <a16:creationId xmlns:a16="http://schemas.microsoft.com/office/drawing/2014/main" id="{CFF34CC7-CDA4-5BE1-BD7F-8FF5C60D8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</p:grpSp>
      <p:sp>
        <p:nvSpPr>
          <p:cNvPr id="165" name="내용 개체 틀 2">
            <a:extLst>
              <a:ext uri="{FF2B5EF4-FFF2-40B4-BE49-F238E27FC236}">
                <a16:creationId xmlns:a16="http://schemas.microsoft.com/office/drawing/2014/main" id="{32C5EB59-E7C1-DD1A-8AB1-D2393DA5CEAE}"/>
              </a:ext>
            </a:extLst>
          </p:cNvPr>
          <p:cNvSpPr txBox="1">
            <a:spLocks/>
          </p:cNvSpPr>
          <p:nvPr/>
        </p:nvSpPr>
        <p:spPr>
          <a:xfrm>
            <a:off x="2490464" y="1365128"/>
            <a:ext cx="7897936" cy="4250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	    </a:t>
            </a:r>
            <a:endParaRPr lang="en-US" altLang="ko-KR" sz="18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67AEC9B5-C8F4-8C9F-4E5E-3132A709E4C2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30639CF8-5200-E4D3-85E4-41AE5AD0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F44441C-6CE4-0D7A-046E-1ED5B9DFC145}"/>
              </a:ext>
            </a:extLst>
          </p:cNvPr>
          <p:cNvSpPr txBox="1"/>
          <p:nvPr/>
        </p:nvSpPr>
        <p:spPr>
          <a:xfrm>
            <a:off x="1172137" y="37859"/>
            <a:ext cx="30251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2800" dirty="0">
                <a:solidFill>
                  <a:srgbClr val="4829CD"/>
                </a:solidFill>
                <a:ea typeface="Black Han Sans" pitchFamily="2" charset="-127"/>
              </a:rPr>
              <a:t>프로젝트 개요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IBM Plex Sans KR Medium" panose="020B0603050203000203" pitchFamily="50" charset="-127"/>
                <a:ea typeface="IBM Plex Sans KR Medium" panose="020B0603050203000203" pitchFamily="50" charset="-127"/>
              </a:rPr>
              <a:t>	</a:t>
            </a:r>
            <a:endParaRPr lang="ko-KR" altLang="en-US" dirty="0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07D5F6E1-F0CA-7A2C-2DB8-FA7E3DF46CF0}"/>
              </a:ext>
            </a:extLst>
          </p:cNvPr>
          <p:cNvGrpSpPr/>
          <p:nvPr/>
        </p:nvGrpSpPr>
        <p:grpSpPr>
          <a:xfrm>
            <a:off x="1333330" y="745497"/>
            <a:ext cx="808184" cy="175122"/>
            <a:chOff x="2497036" y="980728"/>
            <a:chExt cx="808184" cy="175122"/>
          </a:xfrm>
        </p:grpSpPr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7D30BBD1-6954-4B7D-BD62-999F41C69EB0}"/>
                </a:ext>
              </a:extLst>
            </p:cNvPr>
            <p:cNvSpPr/>
            <p:nvPr/>
          </p:nvSpPr>
          <p:spPr>
            <a:xfrm>
              <a:off x="2497036" y="980728"/>
              <a:ext cx="175122" cy="175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C86F9732-C40D-3B78-50DA-08D46E962DE3}"/>
                </a:ext>
              </a:extLst>
            </p:cNvPr>
            <p:cNvSpPr/>
            <p:nvPr/>
          </p:nvSpPr>
          <p:spPr>
            <a:xfrm>
              <a:off x="2813567" y="980728"/>
              <a:ext cx="175122" cy="175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6419D32A-90E5-40BA-6C45-46154229639C}"/>
                </a:ext>
              </a:extLst>
            </p:cNvPr>
            <p:cNvSpPr/>
            <p:nvPr/>
          </p:nvSpPr>
          <p:spPr>
            <a:xfrm>
              <a:off x="3130098" y="980728"/>
              <a:ext cx="175122" cy="175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78069030-6431-F8E5-FEA5-E0A47388C38B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D67E5035-8B87-F72D-0A22-94CA9F5D3FED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7CCF42D1-89FD-C213-BFE4-CB2D7F610B19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B48476AD-8705-83C2-98E9-B3571FE17B7E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63B8970A-4CB7-799B-6F1C-22DCAEA03477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9A90726-09EA-A6D8-B899-41E914997281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B6378206-24F2-4AB9-B4AB-1659D646ABC9}"/>
              </a:ext>
            </a:extLst>
          </p:cNvPr>
          <p:cNvSpPr/>
          <p:nvPr/>
        </p:nvSpPr>
        <p:spPr>
          <a:xfrm>
            <a:off x="1436295" y="2193526"/>
            <a:ext cx="9447490" cy="334075"/>
          </a:xfrm>
          <a:prstGeom prst="round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71994D6-425A-290C-6B85-FC6BB98C7BB5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A716A92-2BFF-B22E-349E-00084410602E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6E2044F-6586-4C73-DA16-ECE6FBEC6669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CC6A292A-D939-63DD-81BC-94B58D155E3C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567D09-13D5-A6FB-EF63-C52A0D7DF3EE}"/>
              </a:ext>
            </a:extLst>
          </p:cNvPr>
          <p:cNvSpPr txBox="1"/>
          <p:nvPr/>
        </p:nvSpPr>
        <p:spPr>
          <a:xfrm>
            <a:off x="5641482" y="1426836"/>
            <a:ext cx="1500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기능 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A4A641-5347-5426-0062-D9E39E13B0E3}"/>
              </a:ext>
            </a:extLst>
          </p:cNvPr>
          <p:cNvSpPr txBox="1"/>
          <p:nvPr/>
        </p:nvSpPr>
        <p:spPr>
          <a:xfrm>
            <a:off x="4909115" y="1117788"/>
            <a:ext cx="62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2.</a:t>
            </a:r>
            <a:endParaRPr lang="ko-KR" altLang="en-US" sz="5400" dirty="0">
              <a:solidFill>
                <a:srgbClr val="8069E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EA3D3D61-472E-14A7-6A92-AA07A02668A9}"/>
              </a:ext>
            </a:extLst>
          </p:cNvPr>
          <p:cNvSpPr txBox="1">
            <a:spLocks/>
          </p:cNvSpPr>
          <p:nvPr/>
        </p:nvSpPr>
        <p:spPr>
          <a:xfrm>
            <a:off x="1677951" y="2152500"/>
            <a:ext cx="2670677" cy="1475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음성 명령 인식</a:t>
            </a:r>
            <a:endParaRPr lang="en-US" altLang="ko-KR" sz="2000" dirty="0">
              <a:solidFill>
                <a:schemeClr val="bg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사용자는 음성으로 목적지를 말하면 시스템이 음성 명령을 </a:t>
            </a:r>
            <a:endParaRPr lang="en-US" altLang="ko-KR" sz="1600" dirty="0">
              <a:solidFill>
                <a:schemeClr val="bg1"/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인식하고 해당 위치의 경도 및 위도 정보를 획득합니다</a:t>
            </a:r>
            <a:r>
              <a:rPr lang="en-US" altLang="ko-KR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1A9AD4C2-C45B-E114-0D02-093184D4F0E2}"/>
              </a:ext>
            </a:extLst>
          </p:cNvPr>
          <p:cNvSpPr txBox="1">
            <a:spLocks/>
          </p:cNvSpPr>
          <p:nvPr/>
        </p:nvSpPr>
        <p:spPr>
          <a:xfrm>
            <a:off x="7911312" y="2159050"/>
            <a:ext cx="2670677" cy="1475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포즈 인식 </a:t>
            </a:r>
            <a:r>
              <a:rPr lang="en-US" altLang="ko-KR" sz="20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part1.</a:t>
            </a:r>
            <a:endParaRPr lang="ko-KR" altLang="en-US" sz="2000" dirty="0">
              <a:solidFill>
                <a:schemeClr val="bg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 err="1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웹캠을</a:t>
            </a:r>
            <a:r>
              <a:rPr lang="ko-KR" altLang="en-US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통해 사용자의 머리 동작을 실시간으로 감지하고</a:t>
            </a:r>
            <a:r>
              <a:rPr lang="en-US" altLang="ko-KR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이를 통해 사용자의 의도를 파악하여 스크린을 제어합니다</a:t>
            </a:r>
            <a:r>
              <a:rPr lang="en-US" altLang="ko-KR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A01D7A8-F81A-968C-5D08-2611693EBAA6}"/>
              </a:ext>
            </a:extLst>
          </p:cNvPr>
          <p:cNvSpPr/>
          <p:nvPr/>
        </p:nvSpPr>
        <p:spPr>
          <a:xfrm>
            <a:off x="1436295" y="4174726"/>
            <a:ext cx="9447490" cy="334075"/>
          </a:xfrm>
          <a:prstGeom prst="round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2A1D5E89-BC1B-D4CF-395B-D415E29ED0A8}"/>
              </a:ext>
            </a:extLst>
          </p:cNvPr>
          <p:cNvSpPr txBox="1">
            <a:spLocks/>
          </p:cNvSpPr>
          <p:nvPr/>
        </p:nvSpPr>
        <p:spPr>
          <a:xfrm>
            <a:off x="4666320" y="2149651"/>
            <a:ext cx="2846621" cy="1475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길 안내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획득한 경도 및 위도 정보를   </a:t>
            </a:r>
            <a:endParaRPr lang="en-US" altLang="ko-KR" sz="1600" dirty="0">
              <a:solidFill>
                <a:schemeClr val="bg1"/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기반으로 획득한 구글 스트리트 뷰를 사용자에게 제공합니다</a:t>
            </a: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049340D-044D-AF89-2062-551C89C9F68A}"/>
              </a:ext>
            </a:extLst>
          </p:cNvPr>
          <p:cNvSpPr txBox="1">
            <a:spLocks/>
          </p:cNvSpPr>
          <p:nvPr/>
        </p:nvSpPr>
        <p:spPr>
          <a:xfrm>
            <a:off x="7725729" y="4160841"/>
            <a:ext cx="2782981" cy="1475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UI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600" dirty="0" err="1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Streamlit</a:t>
            </a:r>
            <a:r>
              <a:rPr lang="ko-KR" altLang="en-US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을 이용해 웹 페이지를 디자인하고</a:t>
            </a:r>
            <a:r>
              <a:rPr lang="en-US" altLang="ko-KR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HTML</a:t>
            </a:r>
            <a:r>
              <a:rPr lang="ko-KR" altLang="en-US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로 제작한 설명서를 볼 수 있습니다</a:t>
            </a:r>
            <a:r>
              <a:rPr lang="en-US" altLang="ko-KR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기록한 사진은 앨범에서 확인</a:t>
            </a:r>
            <a:endParaRPr lang="en-US" altLang="ko-KR" sz="1600" dirty="0">
              <a:solidFill>
                <a:schemeClr val="bg1"/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34F38840-189F-63FA-B8BA-C50368AA4AC5}"/>
              </a:ext>
            </a:extLst>
          </p:cNvPr>
          <p:cNvSpPr txBox="1">
            <a:spLocks/>
          </p:cNvSpPr>
          <p:nvPr/>
        </p:nvSpPr>
        <p:spPr>
          <a:xfrm>
            <a:off x="4701913" y="4170435"/>
            <a:ext cx="2821210" cy="4339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???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3752C0-E435-C296-C3E0-3087333E7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228" y="4378141"/>
            <a:ext cx="1434248" cy="143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내용 개체 틀 2">
            <a:extLst>
              <a:ext uri="{FF2B5EF4-FFF2-40B4-BE49-F238E27FC236}">
                <a16:creationId xmlns:a16="http://schemas.microsoft.com/office/drawing/2014/main" id="{04F31460-DD60-F5E1-AEDA-F18C09CFDBF4}"/>
              </a:ext>
            </a:extLst>
          </p:cNvPr>
          <p:cNvSpPr txBox="1">
            <a:spLocks/>
          </p:cNvSpPr>
          <p:nvPr/>
        </p:nvSpPr>
        <p:spPr>
          <a:xfrm>
            <a:off x="4737331" y="5764379"/>
            <a:ext cx="2821210" cy="4339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추후 공개</a:t>
            </a:r>
            <a:r>
              <a:rPr lang="en-US" altLang="ko-KR" sz="20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!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4837D073-BE98-34F5-B6E4-87A371C6F2B3}"/>
              </a:ext>
            </a:extLst>
          </p:cNvPr>
          <p:cNvSpPr txBox="1">
            <a:spLocks/>
          </p:cNvSpPr>
          <p:nvPr/>
        </p:nvSpPr>
        <p:spPr>
          <a:xfrm>
            <a:off x="1388338" y="4132745"/>
            <a:ext cx="3464471" cy="1475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0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포즈인식 </a:t>
            </a:r>
            <a:r>
              <a:rPr lang="en-US" altLang="ko-KR" sz="20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part2.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손가락 특정 동작을 감지하고 그에 따라 화면 캡쳐를 수행하는 기술을 통해 사용자는 손을 터치하지 않고도 시스템을  제어할 수 있는 편의성 제공합니다</a:t>
            </a:r>
            <a:r>
              <a:rPr lang="en-US" altLang="ko-KR" sz="20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067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21A5E-F3E0-66AC-E715-D05C60BA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D08C4D-851B-E229-0E54-98E5575FC1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2DA89E-D7D9-2796-73D1-1FBA1DBCCA10}"/>
              </a:ext>
            </a:extLst>
          </p:cNvPr>
          <p:cNvGrpSpPr/>
          <p:nvPr/>
        </p:nvGrpSpPr>
        <p:grpSpPr>
          <a:xfrm>
            <a:off x="2240974" y="1107713"/>
            <a:ext cx="7890404" cy="3243140"/>
            <a:chOff x="761365" y="1974905"/>
            <a:chExt cx="9883374" cy="3716604"/>
          </a:xfrm>
          <a:solidFill>
            <a:srgbClr val="4829CD">
              <a:alpha val="40784"/>
            </a:srgb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884F550C-78DC-C2FF-F50C-3FBC287D7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B53081DA-39E9-50B4-5FA5-F1DEEC5C6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FB6D3F6-59FE-81F0-B6C8-642AEDFE69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D3DE735A-6CFD-C074-1AA4-DC81BC763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4A4A1731-FB5C-F325-29DF-D8BB2824F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E57BFF6D-FF3A-CD76-E530-430E10C24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385901A-9791-B9B5-6FAA-0BBB8634B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200165F-1616-6631-3E92-9FF03EDF1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9A8A2B8E-EB3E-6323-1407-18FB11F60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8A254F2F-B527-5C9E-CAD3-9DB961A8F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43D2B90B-85D0-892A-5A3D-B9FFDAD69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B21E292-9A98-4ADC-A8DA-612696E97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A24FFE29-F6A9-9F25-ABAF-CAB695367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D03F9B3B-0B41-C891-D628-4E6A1FDAC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89EF8ED5-0B09-9081-960A-13FDABAB6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BFEC56CC-BFC2-A4CB-F5F6-3195995A2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799D2B54-5E82-91BC-7E51-3C64E03A8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D3200C12-5F47-5515-E14A-FC8452E77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EAD907F1-7420-4A63-7306-10A661995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D2198BA-538B-7857-394E-311552E52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6B02BEA5-D5F7-EFDB-9122-73CF93A77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8F82DDED-77E3-5797-9A5C-91D7CFEED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4A07C9B5-23AD-144F-4ED8-0CE324BF4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0B62C765-DDC5-17B7-E1FB-43268A71C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87FC7F95-FBF1-237B-0EF2-F96CC06E6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0CD1EBE0-7C36-2C82-04C8-ED26A1BDA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4D26FB11-5D3D-F70D-A76A-D41DA705A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09AD9A6C-D900-B208-E4F3-CD275BC16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A895CC33-D3CC-BE6B-3CAA-0D96A2CB5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0EC15232-4DB2-A31E-54FA-5B53627A0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B0EDC253-AFC3-0520-9C67-51F77BCF0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0E07E8C7-6E72-CEB4-33D0-3A7163ACC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D5411B19-327F-36FE-CD2C-F8D9A204C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A1D4E18A-606D-2F8A-4E9D-438727DAA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2C608334-FA63-C434-4BC8-D66711297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DDF63ABE-2CBD-E762-8A6D-D04CAC35E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1293AE0A-8FD2-F20F-91E3-7DA84A28E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E2604ACC-C164-3B5C-2EF2-829093052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815DFFC3-B1D8-4EF4-52B5-7FFEDBB53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35D4F4EB-F0DD-5818-95CB-4346A2493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C9458ED9-6734-D8D6-D3CF-243E1675C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7BF43354-17DE-3DD0-88AD-12ED96764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13EA489D-2BF8-1475-DCEA-C526A0296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C264C542-8383-034F-18D7-4B2AD5304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AB546F51-94E1-3E66-0107-3BC8634AD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F02E7A47-AF80-CDEC-3228-2D4251F4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F6C23137-B0CB-532B-8C9F-AB3397CA0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A4DDFB12-1B67-F32F-183F-07494EF92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7ED1D3BA-1EA5-F50A-7544-D9BD42782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64FF7A13-6360-7955-6D6E-A47513822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1039E132-ABB6-4C4B-72B0-A197A17F4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F8D9FABC-4B3B-59C7-53FD-CA1067939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39E84CD2-AB90-302C-2167-1DB5F56AC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47D104C9-57DD-CEA0-B1BB-4A597D7DF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4" name="Freeform 59">
              <a:extLst>
                <a:ext uri="{FF2B5EF4-FFF2-40B4-BE49-F238E27FC236}">
                  <a16:creationId xmlns:a16="http://schemas.microsoft.com/office/drawing/2014/main" id="{97840607-9A03-F05F-6A7F-6A6E9E783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7EAA33FB-7A6F-38E2-7C33-E6179B6DE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88A268D5-FC48-1D83-7684-6BCF956CE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7" name="Freeform 62">
              <a:extLst>
                <a:ext uri="{FF2B5EF4-FFF2-40B4-BE49-F238E27FC236}">
                  <a16:creationId xmlns:a16="http://schemas.microsoft.com/office/drawing/2014/main" id="{E2187752-EA8D-59F4-8FE7-C27E7E0AC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8" name="Freeform 63">
              <a:extLst>
                <a:ext uri="{FF2B5EF4-FFF2-40B4-BE49-F238E27FC236}">
                  <a16:creationId xmlns:a16="http://schemas.microsoft.com/office/drawing/2014/main" id="{76643A25-2E76-8EA7-6404-512AFD219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9" name="Freeform 64">
              <a:extLst>
                <a:ext uri="{FF2B5EF4-FFF2-40B4-BE49-F238E27FC236}">
                  <a16:creationId xmlns:a16="http://schemas.microsoft.com/office/drawing/2014/main" id="{5626DB05-36E4-A4B5-689F-2E8F65033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0B1F432D-300B-130E-BFC4-5DC600074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1" name="Freeform 66">
              <a:extLst>
                <a:ext uri="{FF2B5EF4-FFF2-40B4-BE49-F238E27FC236}">
                  <a16:creationId xmlns:a16="http://schemas.microsoft.com/office/drawing/2014/main" id="{F5C164A5-B979-0969-DC3C-59CBD6248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2" name="Freeform 67">
              <a:extLst>
                <a:ext uri="{FF2B5EF4-FFF2-40B4-BE49-F238E27FC236}">
                  <a16:creationId xmlns:a16="http://schemas.microsoft.com/office/drawing/2014/main" id="{1F6580F4-7D9A-14A6-2C6E-14FB967C9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3" name="Freeform 68">
              <a:extLst>
                <a:ext uri="{FF2B5EF4-FFF2-40B4-BE49-F238E27FC236}">
                  <a16:creationId xmlns:a16="http://schemas.microsoft.com/office/drawing/2014/main" id="{552DEF9A-DE6F-EC99-7801-367288835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4" name="Freeform 69">
              <a:extLst>
                <a:ext uri="{FF2B5EF4-FFF2-40B4-BE49-F238E27FC236}">
                  <a16:creationId xmlns:a16="http://schemas.microsoft.com/office/drawing/2014/main" id="{2E91002E-3901-8A91-E7F8-E4645E0B6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5" name="Freeform 70">
              <a:extLst>
                <a:ext uri="{FF2B5EF4-FFF2-40B4-BE49-F238E27FC236}">
                  <a16:creationId xmlns:a16="http://schemas.microsoft.com/office/drawing/2014/main" id="{DF961ED7-4B7C-4588-7287-0B110F0E9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6" name="Freeform 71">
              <a:extLst>
                <a:ext uri="{FF2B5EF4-FFF2-40B4-BE49-F238E27FC236}">
                  <a16:creationId xmlns:a16="http://schemas.microsoft.com/office/drawing/2014/main" id="{2E6EDE91-6A11-18DC-9EBE-0E5C6180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7" name="Freeform 72">
              <a:extLst>
                <a:ext uri="{FF2B5EF4-FFF2-40B4-BE49-F238E27FC236}">
                  <a16:creationId xmlns:a16="http://schemas.microsoft.com/office/drawing/2014/main" id="{ACF4D977-DC92-2B24-C9C8-1C9B006EE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8" name="Freeform 73">
              <a:extLst>
                <a:ext uri="{FF2B5EF4-FFF2-40B4-BE49-F238E27FC236}">
                  <a16:creationId xmlns:a16="http://schemas.microsoft.com/office/drawing/2014/main" id="{64EF2E98-EF81-52A0-3E3D-48BFDF02D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9" name="Freeform 74">
              <a:extLst>
                <a:ext uri="{FF2B5EF4-FFF2-40B4-BE49-F238E27FC236}">
                  <a16:creationId xmlns:a16="http://schemas.microsoft.com/office/drawing/2014/main" id="{94D39884-CA78-1BDB-C838-D62938480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0" name="Freeform 75">
              <a:extLst>
                <a:ext uri="{FF2B5EF4-FFF2-40B4-BE49-F238E27FC236}">
                  <a16:creationId xmlns:a16="http://schemas.microsoft.com/office/drawing/2014/main" id="{9814FF22-B938-74BF-7066-BC6DC3C68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1" name="Freeform 76">
              <a:extLst>
                <a:ext uri="{FF2B5EF4-FFF2-40B4-BE49-F238E27FC236}">
                  <a16:creationId xmlns:a16="http://schemas.microsoft.com/office/drawing/2014/main" id="{EE04A26F-B827-F745-1320-993C1AAA3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2" name="Freeform 77">
              <a:extLst>
                <a:ext uri="{FF2B5EF4-FFF2-40B4-BE49-F238E27FC236}">
                  <a16:creationId xmlns:a16="http://schemas.microsoft.com/office/drawing/2014/main" id="{453E3433-B42C-C7F0-F4FE-5A9B69A55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3" name="Freeform 78">
              <a:extLst>
                <a:ext uri="{FF2B5EF4-FFF2-40B4-BE49-F238E27FC236}">
                  <a16:creationId xmlns:a16="http://schemas.microsoft.com/office/drawing/2014/main" id="{497FEDE3-A70F-103E-ACB7-D1E91C7F0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4" name="Freeform 79">
              <a:extLst>
                <a:ext uri="{FF2B5EF4-FFF2-40B4-BE49-F238E27FC236}">
                  <a16:creationId xmlns:a16="http://schemas.microsoft.com/office/drawing/2014/main" id="{FB381E53-F9E9-3E37-9BF6-F68F8CFE1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5" name="Freeform 80">
              <a:extLst>
                <a:ext uri="{FF2B5EF4-FFF2-40B4-BE49-F238E27FC236}">
                  <a16:creationId xmlns:a16="http://schemas.microsoft.com/office/drawing/2014/main" id="{EE2C5176-2B2F-6314-5039-1302594CE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6" name="Freeform 81">
              <a:extLst>
                <a:ext uri="{FF2B5EF4-FFF2-40B4-BE49-F238E27FC236}">
                  <a16:creationId xmlns:a16="http://schemas.microsoft.com/office/drawing/2014/main" id="{C6F298FF-1506-C273-F684-66417C8FD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7" name="Freeform 82">
              <a:extLst>
                <a:ext uri="{FF2B5EF4-FFF2-40B4-BE49-F238E27FC236}">
                  <a16:creationId xmlns:a16="http://schemas.microsoft.com/office/drawing/2014/main" id="{1A9009E5-9D5F-D29C-E112-58A7A9772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8" name="Freeform 83">
              <a:extLst>
                <a:ext uri="{FF2B5EF4-FFF2-40B4-BE49-F238E27FC236}">
                  <a16:creationId xmlns:a16="http://schemas.microsoft.com/office/drawing/2014/main" id="{25D065F0-6EEA-F8C8-8A19-FE75274CF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9" name="Freeform 84">
              <a:extLst>
                <a:ext uri="{FF2B5EF4-FFF2-40B4-BE49-F238E27FC236}">
                  <a16:creationId xmlns:a16="http://schemas.microsoft.com/office/drawing/2014/main" id="{BE069CCE-426C-3EF6-CCBF-040BDA88D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0" name="Freeform 85">
              <a:extLst>
                <a:ext uri="{FF2B5EF4-FFF2-40B4-BE49-F238E27FC236}">
                  <a16:creationId xmlns:a16="http://schemas.microsoft.com/office/drawing/2014/main" id="{90BA666A-025E-0B51-06EC-48309DE68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1" name="Freeform 86">
              <a:extLst>
                <a:ext uri="{FF2B5EF4-FFF2-40B4-BE49-F238E27FC236}">
                  <a16:creationId xmlns:a16="http://schemas.microsoft.com/office/drawing/2014/main" id="{F75E0DAC-9EAF-6BEA-6961-517D701C2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2" name="Freeform 87">
              <a:extLst>
                <a:ext uri="{FF2B5EF4-FFF2-40B4-BE49-F238E27FC236}">
                  <a16:creationId xmlns:a16="http://schemas.microsoft.com/office/drawing/2014/main" id="{D82BD06A-3958-C06F-6992-D3DE98E9F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3" name="Freeform 88">
              <a:extLst>
                <a:ext uri="{FF2B5EF4-FFF2-40B4-BE49-F238E27FC236}">
                  <a16:creationId xmlns:a16="http://schemas.microsoft.com/office/drawing/2014/main" id="{4B8B144C-833C-3A4F-D205-FB552F900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4" name="Freeform 89">
              <a:extLst>
                <a:ext uri="{FF2B5EF4-FFF2-40B4-BE49-F238E27FC236}">
                  <a16:creationId xmlns:a16="http://schemas.microsoft.com/office/drawing/2014/main" id="{AE92E12C-5076-A6CB-D4D7-50F8B5234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5" name="Freeform 90">
              <a:extLst>
                <a:ext uri="{FF2B5EF4-FFF2-40B4-BE49-F238E27FC236}">
                  <a16:creationId xmlns:a16="http://schemas.microsoft.com/office/drawing/2014/main" id="{2EEFD18E-F726-5EC2-35E0-C23B98E5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6" name="Freeform 91">
              <a:extLst>
                <a:ext uri="{FF2B5EF4-FFF2-40B4-BE49-F238E27FC236}">
                  <a16:creationId xmlns:a16="http://schemas.microsoft.com/office/drawing/2014/main" id="{331DD155-782F-5338-D868-BA6B8E171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7" name="Freeform 92">
              <a:extLst>
                <a:ext uri="{FF2B5EF4-FFF2-40B4-BE49-F238E27FC236}">
                  <a16:creationId xmlns:a16="http://schemas.microsoft.com/office/drawing/2014/main" id="{220E75C4-6918-C085-A037-36FB8EF78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8" name="Freeform 93">
              <a:extLst>
                <a:ext uri="{FF2B5EF4-FFF2-40B4-BE49-F238E27FC236}">
                  <a16:creationId xmlns:a16="http://schemas.microsoft.com/office/drawing/2014/main" id="{433999D3-A4E4-A921-ECAE-0975F6EA4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A2155550-D83B-7BD2-E7C9-D5AB34019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0" name="Freeform 95">
              <a:extLst>
                <a:ext uri="{FF2B5EF4-FFF2-40B4-BE49-F238E27FC236}">
                  <a16:creationId xmlns:a16="http://schemas.microsoft.com/office/drawing/2014/main" id="{DAA8A599-7760-3957-0042-999424504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1" name="Freeform 96">
              <a:extLst>
                <a:ext uri="{FF2B5EF4-FFF2-40B4-BE49-F238E27FC236}">
                  <a16:creationId xmlns:a16="http://schemas.microsoft.com/office/drawing/2014/main" id="{BDA7DB19-3C7A-F6BC-6D98-FA544F58B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2" name="Freeform 97">
              <a:extLst>
                <a:ext uri="{FF2B5EF4-FFF2-40B4-BE49-F238E27FC236}">
                  <a16:creationId xmlns:a16="http://schemas.microsoft.com/office/drawing/2014/main" id="{92C821EF-AA8A-36B2-FFF0-65EB7A0CC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>
                <a:solidFill>
                  <a:srgbClr val="150323"/>
                </a:solidFill>
              </a:endParaRPr>
            </a:p>
          </p:txBody>
        </p:sp>
        <p:sp>
          <p:nvSpPr>
            <p:cNvPr id="113" name="Freeform 98">
              <a:extLst>
                <a:ext uri="{FF2B5EF4-FFF2-40B4-BE49-F238E27FC236}">
                  <a16:creationId xmlns:a16="http://schemas.microsoft.com/office/drawing/2014/main" id="{A99AD5EB-9791-067E-6ACF-6912BD92C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4" name="Freeform 99">
              <a:extLst>
                <a:ext uri="{FF2B5EF4-FFF2-40B4-BE49-F238E27FC236}">
                  <a16:creationId xmlns:a16="http://schemas.microsoft.com/office/drawing/2014/main" id="{3C0DA923-CEE5-6C4B-3D1F-5B9A4F51F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5" name="Freeform 100">
              <a:extLst>
                <a:ext uri="{FF2B5EF4-FFF2-40B4-BE49-F238E27FC236}">
                  <a16:creationId xmlns:a16="http://schemas.microsoft.com/office/drawing/2014/main" id="{91D1F9EE-4820-AF71-F1F8-EEC4FC36E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6" name="Freeform 101">
              <a:extLst>
                <a:ext uri="{FF2B5EF4-FFF2-40B4-BE49-F238E27FC236}">
                  <a16:creationId xmlns:a16="http://schemas.microsoft.com/office/drawing/2014/main" id="{604036E4-4B16-101C-9B19-2C8F92B21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7" name="Freeform 102">
              <a:extLst>
                <a:ext uri="{FF2B5EF4-FFF2-40B4-BE49-F238E27FC236}">
                  <a16:creationId xmlns:a16="http://schemas.microsoft.com/office/drawing/2014/main" id="{9D11CE3D-4246-2925-AACF-6CEA41DC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8" name="Freeform 103">
              <a:extLst>
                <a:ext uri="{FF2B5EF4-FFF2-40B4-BE49-F238E27FC236}">
                  <a16:creationId xmlns:a16="http://schemas.microsoft.com/office/drawing/2014/main" id="{49B3B8B3-288A-4B6E-2F4F-FF86BF820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EFE8C75F-CEDC-DDAA-6274-C0DA9E823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0" name="Freeform 105">
              <a:extLst>
                <a:ext uri="{FF2B5EF4-FFF2-40B4-BE49-F238E27FC236}">
                  <a16:creationId xmlns:a16="http://schemas.microsoft.com/office/drawing/2014/main" id="{12923843-5142-504A-659A-C699DA5BB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B693FD39-9527-1914-8963-533A31F47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2" name="Freeform 107">
              <a:extLst>
                <a:ext uri="{FF2B5EF4-FFF2-40B4-BE49-F238E27FC236}">
                  <a16:creationId xmlns:a16="http://schemas.microsoft.com/office/drawing/2014/main" id="{BE26D5A1-1156-158B-B7EB-6DF93A80A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3" name="Freeform 108">
              <a:extLst>
                <a:ext uri="{FF2B5EF4-FFF2-40B4-BE49-F238E27FC236}">
                  <a16:creationId xmlns:a16="http://schemas.microsoft.com/office/drawing/2014/main" id="{04715C73-F566-B564-0665-EA81B8FE0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4" name="Freeform 109">
              <a:extLst>
                <a:ext uri="{FF2B5EF4-FFF2-40B4-BE49-F238E27FC236}">
                  <a16:creationId xmlns:a16="http://schemas.microsoft.com/office/drawing/2014/main" id="{750A63FF-5766-2DA3-38B7-FCD629F6B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5" name="Freeform 110">
              <a:extLst>
                <a:ext uri="{FF2B5EF4-FFF2-40B4-BE49-F238E27FC236}">
                  <a16:creationId xmlns:a16="http://schemas.microsoft.com/office/drawing/2014/main" id="{49412D02-4070-0BAA-AB7A-358F42669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6" name="Freeform 111">
              <a:extLst>
                <a:ext uri="{FF2B5EF4-FFF2-40B4-BE49-F238E27FC236}">
                  <a16:creationId xmlns:a16="http://schemas.microsoft.com/office/drawing/2014/main" id="{9D269326-7A39-5840-2830-7B64B1364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7" name="Freeform 112">
              <a:extLst>
                <a:ext uri="{FF2B5EF4-FFF2-40B4-BE49-F238E27FC236}">
                  <a16:creationId xmlns:a16="http://schemas.microsoft.com/office/drawing/2014/main" id="{F844A99B-5BF4-8992-51AA-E54F4864F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8" name="Freeform 113">
              <a:extLst>
                <a:ext uri="{FF2B5EF4-FFF2-40B4-BE49-F238E27FC236}">
                  <a16:creationId xmlns:a16="http://schemas.microsoft.com/office/drawing/2014/main" id="{DF62ABD5-2BF4-888B-73A1-FE0B05788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9" name="Freeform 114">
              <a:extLst>
                <a:ext uri="{FF2B5EF4-FFF2-40B4-BE49-F238E27FC236}">
                  <a16:creationId xmlns:a16="http://schemas.microsoft.com/office/drawing/2014/main" id="{FC3B8FDB-ADDB-0CEA-AD4B-8E1072140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0" name="Freeform 115">
              <a:extLst>
                <a:ext uri="{FF2B5EF4-FFF2-40B4-BE49-F238E27FC236}">
                  <a16:creationId xmlns:a16="http://schemas.microsoft.com/office/drawing/2014/main" id="{4097D3D7-8D37-0217-DCCA-AEFE0AB05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1" name="Freeform 116">
              <a:extLst>
                <a:ext uri="{FF2B5EF4-FFF2-40B4-BE49-F238E27FC236}">
                  <a16:creationId xmlns:a16="http://schemas.microsoft.com/office/drawing/2014/main" id="{2666B398-25A5-4CDA-10FA-AD4185D60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2" name="Freeform 117">
              <a:extLst>
                <a:ext uri="{FF2B5EF4-FFF2-40B4-BE49-F238E27FC236}">
                  <a16:creationId xmlns:a16="http://schemas.microsoft.com/office/drawing/2014/main" id="{FF434FEB-70F4-F135-1A12-4D2FAEF49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3" name="Freeform 118">
              <a:extLst>
                <a:ext uri="{FF2B5EF4-FFF2-40B4-BE49-F238E27FC236}">
                  <a16:creationId xmlns:a16="http://schemas.microsoft.com/office/drawing/2014/main" id="{B917386A-006A-7D32-AA71-A54638B2A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4" name="Freeform 119">
              <a:extLst>
                <a:ext uri="{FF2B5EF4-FFF2-40B4-BE49-F238E27FC236}">
                  <a16:creationId xmlns:a16="http://schemas.microsoft.com/office/drawing/2014/main" id="{02DEC69A-5673-4713-F251-3B25B94EE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5" name="Freeform 120">
              <a:extLst>
                <a:ext uri="{FF2B5EF4-FFF2-40B4-BE49-F238E27FC236}">
                  <a16:creationId xmlns:a16="http://schemas.microsoft.com/office/drawing/2014/main" id="{0145DC38-C1F7-19A2-64F8-5614AF6A3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6" name="Freeform 121">
              <a:extLst>
                <a:ext uri="{FF2B5EF4-FFF2-40B4-BE49-F238E27FC236}">
                  <a16:creationId xmlns:a16="http://schemas.microsoft.com/office/drawing/2014/main" id="{AC8F93CF-0B42-E95C-E839-35C1A96DF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7" name="Freeform 122">
              <a:extLst>
                <a:ext uri="{FF2B5EF4-FFF2-40B4-BE49-F238E27FC236}">
                  <a16:creationId xmlns:a16="http://schemas.microsoft.com/office/drawing/2014/main" id="{CDC570AC-DC28-3336-C5E8-03D574440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8" name="Freeform 123">
              <a:extLst>
                <a:ext uri="{FF2B5EF4-FFF2-40B4-BE49-F238E27FC236}">
                  <a16:creationId xmlns:a16="http://schemas.microsoft.com/office/drawing/2014/main" id="{F1EF2E1C-A222-258A-156A-BE05A9305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94A4BD14-0BE8-C702-62EB-4EB8BE29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5D1B573A-1EC7-CC95-29E9-D9B8F2575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2365422F-D835-708B-0B4B-4373ED94F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2" name="Freeform 127">
              <a:extLst>
                <a:ext uri="{FF2B5EF4-FFF2-40B4-BE49-F238E27FC236}">
                  <a16:creationId xmlns:a16="http://schemas.microsoft.com/office/drawing/2014/main" id="{F16EBFF4-A663-7BF7-88FE-5A8D74ACB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3" name="Freeform 128">
              <a:extLst>
                <a:ext uri="{FF2B5EF4-FFF2-40B4-BE49-F238E27FC236}">
                  <a16:creationId xmlns:a16="http://schemas.microsoft.com/office/drawing/2014/main" id="{E6AAB54D-5727-4D3C-DD1C-D500D2924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4" name="Freeform 129">
              <a:extLst>
                <a:ext uri="{FF2B5EF4-FFF2-40B4-BE49-F238E27FC236}">
                  <a16:creationId xmlns:a16="http://schemas.microsoft.com/office/drawing/2014/main" id="{FACE23BD-795A-118B-C9C9-A792190D4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5" name="Freeform 130">
              <a:extLst>
                <a:ext uri="{FF2B5EF4-FFF2-40B4-BE49-F238E27FC236}">
                  <a16:creationId xmlns:a16="http://schemas.microsoft.com/office/drawing/2014/main" id="{CBEAA369-D7A0-B258-D9CB-0649A2109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6" name="Freeform 131">
              <a:extLst>
                <a:ext uri="{FF2B5EF4-FFF2-40B4-BE49-F238E27FC236}">
                  <a16:creationId xmlns:a16="http://schemas.microsoft.com/office/drawing/2014/main" id="{79C9497A-F5A2-C10F-B382-6DB8A029F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7" name="Freeform 132">
              <a:extLst>
                <a:ext uri="{FF2B5EF4-FFF2-40B4-BE49-F238E27FC236}">
                  <a16:creationId xmlns:a16="http://schemas.microsoft.com/office/drawing/2014/main" id="{225EE4A0-8CA3-C5D8-5D36-4D5B77281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8" name="Freeform 133">
              <a:extLst>
                <a:ext uri="{FF2B5EF4-FFF2-40B4-BE49-F238E27FC236}">
                  <a16:creationId xmlns:a16="http://schemas.microsoft.com/office/drawing/2014/main" id="{37397091-2B70-D49D-F273-26A213FF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9" name="Freeform 134">
              <a:extLst>
                <a:ext uri="{FF2B5EF4-FFF2-40B4-BE49-F238E27FC236}">
                  <a16:creationId xmlns:a16="http://schemas.microsoft.com/office/drawing/2014/main" id="{903F4D8D-E624-8588-774C-73CBD2905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0" name="Freeform 135">
              <a:extLst>
                <a:ext uri="{FF2B5EF4-FFF2-40B4-BE49-F238E27FC236}">
                  <a16:creationId xmlns:a16="http://schemas.microsoft.com/office/drawing/2014/main" id="{56A75ECF-E4D0-C85A-1091-BC3FDC9F6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1" name="Freeform 136">
              <a:extLst>
                <a:ext uri="{FF2B5EF4-FFF2-40B4-BE49-F238E27FC236}">
                  <a16:creationId xmlns:a16="http://schemas.microsoft.com/office/drawing/2014/main" id="{FED48D73-EBDF-0794-C3C8-6E9659240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2" name="Freeform 137">
              <a:extLst>
                <a:ext uri="{FF2B5EF4-FFF2-40B4-BE49-F238E27FC236}">
                  <a16:creationId xmlns:a16="http://schemas.microsoft.com/office/drawing/2014/main" id="{A3220500-5674-8C94-8AA8-2C2163364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3" name="Freeform 138">
              <a:extLst>
                <a:ext uri="{FF2B5EF4-FFF2-40B4-BE49-F238E27FC236}">
                  <a16:creationId xmlns:a16="http://schemas.microsoft.com/office/drawing/2014/main" id="{8B79A7C7-7277-24E1-048C-8F9B14F22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4" name="Freeform 139">
              <a:extLst>
                <a:ext uri="{FF2B5EF4-FFF2-40B4-BE49-F238E27FC236}">
                  <a16:creationId xmlns:a16="http://schemas.microsoft.com/office/drawing/2014/main" id="{A42B7E40-A0B1-192B-CFA3-001C2326F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0693F9E3-5808-B968-07FC-5B4EC5828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F7DCAB15-5F25-BC95-5966-A00A3464A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7F348AD5-B890-DF82-8F9C-6347BA8B4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09C0F6C1-4FD5-CCF8-0C1E-BFF0C669D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F9FAEA6F-E725-F1BF-A5FF-FA5BE8569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440A8497-4D2F-EA03-BC46-2F3FFDCF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13F1378A-5182-77A9-9A7B-24DD996FA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53E32179-9A49-783F-7DD9-2FD6F8F0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3" name="Rectangle 158">
              <a:extLst>
                <a:ext uri="{FF2B5EF4-FFF2-40B4-BE49-F238E27FC236}">
                  <a16:creationId xmlns:a16="http://schemas.microsoft.com/office/drawing/2014/main" id="{1A86A576-C84B-96F3-696C-FDBC02F7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4" name="Freeform 159">
              <a:extLst>
                <a:ext uri="{FF2B5EF4-FFF2-40B4-BE49-F238E27FC236}">
                  <a16:creationId xmlns:a16="http://schemas.microsoft.com/office/drawing/2014/main" id="{61552DF1-6657-69DB-47DF-390E6A710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</p:grp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95BCEED6-06F3-9E86-31C4-511A724FBCCD}"/>
              </a:ext>
            </a:extLst>
          </p:cNvPr>
          <p:cNvSpPr/>
          <p:nvPr/>
        </p:nvSpPr>
        <p:spPr>
          <a:xfrm>
            <a:off x="4858032" y="1316706"/>
            <a:ext cx="2412056" cy="4345550"/>
          </a:xfrm>
          <a:prstGeom prst="roundRect">
            <a:avLst>
              <a:gd name="adj" fmla="val 797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7BD3E0D-7596-D7D6-5776-9BD963963687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내용 개체 틀 2">
            <a:extLst>
              <a:ext uri="{FF2B5EF4-FFF2-40B4-BE49-F238E27FC236}">
                <a16:creationId xmlns:a16="http://schemas.microsoft.com/office/drawing/2014/main" id="{0D909CB7-0C92-6DA0-32A2-EEA82FB1C99E}"/>
              </a:ext>
            </a:extLst>
          </p:cNvPr>
          <p:cNvSpPr txBox="1">
            <a:spLocks/>
          </p:cNvSpPr>
          <p:nvPr/>
        </p:nvSpPr>
        <p:spPr>
          <a:xfrm>
            <a:off x="2490464" y="1365128"/>
            <a:ext cx="7897936" cy="4250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	    </a:t>
            </a:r>
            <a:endParaRPr lang="en-US" altLang="ko-KR" sz="18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AD3CFE2A-9659-273E-B0D9-72714F87F508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EE2A4E10-2416-45D7-B152-08BB996C6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CA2E9A3-43F1-235E-324D-9D0298130E8A}"/>
              </a:ext>
            </a:extLst>
          </p:cNvPr>
          <p:cNvSpPr/>
          <p:nvPr/>
        </p:nvSpPr>
        <p:spPr>
          <a:xfrm>
            <a:off x="2628816" y="1536222"/>
            <a:ext cx="416128" cy="416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2F2B1157-D0E9-D445-BB5C-5EE932A38360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F27E3989-2CD7-69A9-2EAD-7CECE63EEFCF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97F2F33C-1A98-5CF2-DC92-7D9A941F8A49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ACB9E270-7112-04DC-1F96-8B6D808ACC81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4FEDCAE-94D6-9EE0-0497-352C7580FF47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D5EB8973-8CBC-A690-59B3-E77AB12355CF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E3032A0-9B13-1A0A-9C18-325EFD563D4B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733E4A8-7CD2-D710-89DC-E6CA3CFE83EA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6B76923-237A-0DC4-CE79-BC383F503873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9708C461-7A93-AB9D-2D2E-FE4096F65A8D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5AC1C49-6201-B1AC-65FD-6AE7E9249810}"/>
              </a:ext>
            </a:extLst>
          </p:cNvPr>
          <p:cNvSpPr txBox="1"/>
          <p:nvPr/>
        </p:nvSpPr>
        <p:spPr>
          <a:xfrm>
            <a:off x="7617982" y="3123350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순차적</a:t>
            </a:r>
            <a:r>
              <a:rPr lang="en-US" altLang="ko-KR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(</a:t>
            </a:r>
            <a:r>
              <a:rPr lang="ko-KR" altLang="en-US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직렬</a:t>
            </a:r>
            <a:r>
              <a:rPr lang="en-US" altLang="ko-KR" sz="2400" dirty="0">
                <a:solidFill>
                  <a:schemeClr val="bg2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)</a:t>
            </a:r>
            <a:r>
              <a:rPr lang="ko-KR" altLang="en-US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으로 실행되는 프로세스</a:t>
            </a:r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06937D86-94A2-8931-B349-BD6CB4B83FA4}"/>
              </a:ext>
            </a:extLst>
          </p:cNvPr>
          <p:cNvSpPr/>
          <p:nvPr/>
        </p:nvSpPr>
        <p:spPr>
          <a:xfrm>
            <a:off x="5229943" y="2700125"/>
            <a:ext cx="1669854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process2</a:t>
            </a:r>
            <a:endParaRPr lang="ko-KR" altLang="en-US" sz="1400" dirty="0">
              <a:solidFill>
                <a:schemeClr val="tx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258" name="사각형: 둥근 모서리 257">
            <a:extLst>
              <a:ext uri="{FF2B5EF4-FFF2-40B4-BE49-F238E27FC236}">
                <a16:creationId xmlns:a16="http://schemas.microsoft.com/office/drawing/2014/main" id="{8ED39B42-BE16-6633-835F-A8699D43751C}"/>
              </a:ext>
            </a:extLst>
          </p:cNvPr>
          <p:cNvSpPr/>
          <p:nvPr/>
        </p:nvSpPr>
        <p:spPr>
          <a:xfrm>
            <a:off x="5229943" y="3414500"/>
            <a:ext cx="1669854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process3</a:t>
            </a:r>
            <a:endParaRPr lang="ko-KR" altLang="en-US" sz="1400" dirty="0">
              <a:solidFill>
                <a:schemeClr val="tx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DD5D5F8F-19DD-F9F9-7D7E-F3A46F34D5D7}"/>
              </a:ext>
            </a:extLst>
          </p:cNvPr>
          <p:cNvSpPr/>
          <p:nvPr/>
        </p:nvSpPr>
        <p:spPr>
          <a:xfrm>
            <a:off x="5229943" y="4109825"/>
            <a:ext cx="1669854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process4</a:t>
            </a:r>
            <a:endParaRPr lang="ko-KR" altLang="en-US" sz="1400" dirty="0">
              <a:solidFill>
                <a:schemeClr val="tx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28FC56D6-1B22-59CF-8082-76A940AC892C}"/>
              </a:ext>
            </a:extLst>
          </p:cNvPr>
          <p:cNvSpPr/>
          <p:nvPr/>
        </p:nvSpPr>
        <p:spPr>
          <a:xfrm>
            <a:off x="5229943" y="4805150"/>
            <a:ext cx="1669854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process5</a:t>
            </a:r>
            <a:endParaRPr lang="ko-KR" altLang="en-US" sz="1400" dirty="0">
              <a:solidFill>
                <a:schemeClr val="tx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B3FC474C-DD4C-7243-990F-432A8DB2D307}"/>
              </a:ext>
            </a:extLst>
          </p:cNvPr>
          <p:cNvSpPr txBox="1"/>
          <p:nvPr/>
        </p:nvSpPr>
        <p:spPr>
          <a:xfrm>
            <a:off x="5447164" y="1262692"/>
            <a:ext cx="1204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2">
                    <a:lumMod val="75000"/>
                  </a:schemeClr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ipes</a:t>
            </a:r>
            <a:endParaRPr lang="ko-KR" altLang="en-US" sz="2400" dirty="0">
              <a:solidFill>
                <a:schemeClr val="bg2">
                  <a:lumMod val="75000"/>
                </a:schemeClr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5AFC0C2F-684F-E276-2E1D-B585F8DAFF0D}"/>
              </a:ext>
            </a:extLst>
          </p:cNvPr>
          <p:cNvSpPr/>
          <p:nvPr/>
        </p:nvSpPr>
        <p:spPr>
          <a:xfrm>
            <a:off x="5229943" y="2003738"/>
            <a:ext cx="1669854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process1</a:t>
            </a:r>
            <a:endParaRPr lang="ko-KR" altLang="en-US" sz="1400" dirty="0">
              <a:solidFill>
                <a:schemeClr val="tx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pic>
        <p:nvPicPr>
          <p:cNvPr id="264" name="그림 263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23954DB9-7359-D625-42D1-9F3F11690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51" y="2410630"/>
            <a:ext cx="1013132" cy="544466"/>
          </a:xfrm>
          <a:prstGeom prst="rect">
            <a:avLst/>
          </a:prstGeom>
        </p:spPr>
      </p:pic>
      <p:pic>
        <p:nvPicPr>
          <p:cNvPr id="269" name="그림 268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98A4EF50-4830-C412-BAEF-B7C0F6EBF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51" y="3067855"/>
            <a:ext cx="1013132" cy="544466"/>
          </a:xfrm>
          <a:prstGeom prst="rect">
            <a:avLst/>
          </a:prstGeom>
        </p:spPr>
      </p:pic>
      <p:pic>
        <p:nvPicPr>
          <p:cNvPr id="270" name="그림 269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C549F261-D7F5-612A-1299-675B5FCA8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51" y="3791755"/>
            <a:ext cx="1013132" cy="544466"/>
          </a:xfrm>
          <a:prstGeom prst="rect">
            <a:avLst/>
          </a:prstGeom>
        </p:spPr>
      </p:pic>
      <p:pic>
        <p:nvPicPr>
          <p:cNvPr id="271" name="그림 270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8FD775E6-2368-3386-9DB9-66A5C0831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51" y="4458505"/>
            <a:ext cx="1013132" cy="544466"/>
          </a:xfrm>
          <a:prstGeom prst="rect">
            <a:avLst/>
          </a:prstGeom>
        </p:spPr>
      </p:pic>
      <p:pic>
        <p:nvPicPr>
          <p:cNvPr id="272" name="그림 271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6F8B73CC-1E8F-4306-9204-87298529C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51" y="5296705"/>
            <a:ext cx="1013132" cy="544466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9DDDEF01-B4A5-1D8D-2C39-AE9D4DC6E762}"/>
              </a:ext>
            </a:extLst>
          </p:cNvPr>
          <p:cNvSpPr txBox="1"/>
          <p:nvPr/>
        </p:nvSpPr>
        <p:spPr>
          <a:xfrm>
            <a:off x="3561616" y="449428"/>
            <a:ext cx="534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시스템 </a:t>
            </a:r>
            <a:r>
              <a:rPr lang="ko-KR" altLang="en-US" sz="2800" dirty="0" err="1">
                <a:solidFill>
                  <a:schemeClr val="bg1"/>
                </a:solidFill>
                <a:ea typeface="Black Han Sans" pitchFamily="2" charset="-127"/>
              </a:rPr>
              <a:t>아키텍쳐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ea typeface="Black Han Sans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멀티 프로세싱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09BCF49-B837-F986-8C8B-D3460DB18E9E}"/>
              </a:ext>
            </a:extLst>
          </p:cNvPr>
          <p:cNvSpPr/>
          <p:nvPr/>
        </p:nvSpPr>
        <p:spPr>
          <a:xfrm>
            <a:off x="2628816" y="2745781"/>
            <a:ext cx="416128" cy="416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16DFCEE-9ED9-A5CD-3437-D0714AADC3E2}"/>
              </a:ext>
            </a:extLst>
          </p:cNvPr>
          <p:cNvSpPr/>
          <p:nvPr/>
        </p:nvSpPr>
        <p:spPr>
          <a:xfrm>
            <a:off x="2628816" y="3955456"/>
            <a:ext cx="416128" cy="416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16B5AB8-B93D-7243-AB67-D40910BA56DE}"/>
              </a:ext>
            </a:extLst>
          </p:cNvPr>
          <p:cNvSpPr/>
          <p:nvPr/>
        </p:nvSpPr>
        <p:spPr>
          <a:xfrm>
            <a:off x="2628816" y="5146081"/>
            <a:ext cx="416128" cy="416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2.5E-6 0.1745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185 L -2.29167E-6 0.17268 " pathEditMode="fixed" rAng="0" ptsTypes="AA">
                                      <p:cBhvr>
                                        <p:cTn id="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185 L -2.29167E-6 0.17268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 autoUpdateAnimBg="0"/>
      <p:bldP spid="30" grpId="0" animBg="1" autoUpdateAnimBg="0"/>
      <p:bldP spid="31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2D9F-E67C-4AE5-0905-CABCBA90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F3815A-02A2-0DBB-033E-48DB1886C2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B276B9-071C-607C-F5A3-E0D7A79EDA5A}"/>
              </a:ext>
            </a:extLst>
          </p:cNvPr>
          <p:cNvGrpSpPr/>
          <p:nvPr/>
        </p:nvGrpSpPr>
        <p:grpSpPr>
          <a:xfrm>
            <a:off x="2240974" y="1107713"/>
            <a:ext cx="7890404" cy="3243140"/>
            <a:chOff x="761365" y="1974905"/>
            <a:chExt cx="9883374" cy="3716604"/>
          </a:xfrm>
          <a:solidFill>
            <a:srgbClr val="4829CD">
              <a:alpha val="40784"/>
            </a:srgb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64AE8F9-3345-8505-85A8-E57E3F2E8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D2C6A19B-43B9-1676-FB50-71516453E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0C44B7A5-23CC-9894-E24D-9934466BC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EF4C5AEA-CAAA-CE37-18CC-35A705166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8F2E3AF7-F0A8-7850-C841-C7E493179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BDD033D-701C-F4E3-98EF-ECFE42FBD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9EB26F2F-B2AC-67A3-3DD7-A12717B44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DC9C3D5-8281-89D6-EC9E-327D052C9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C6B11CF5-0318-C388-86D7-B57C688BF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5FFD182E-03D8-F418-A4DF-94D9B3A7B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E3522963-DCDD-54CA-F3E1-23418081B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794037C-0604-DDE5-CF35-5C6DD5579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6C2B2C28-A068-8F5E-4AD8-DC9B2C5E3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0B90E5C-6518-33E3-A9BB-BB13D218E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191CC058-FD56-FB1A-3AE6-5F6D08402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8B74D2C6-E5EF-3BE9-DF32-CED8A7D02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80AFE3A9-2742-BFB8-03A0-25A762041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BF835211-619A-68CF-2BE0-6A02B6134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8CB35BB5-88E9-0F65-918D-AEB20BDAC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6B9BFAF7-DD8D-CB45-B5A1-AE903906C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D449C8AC-BC99-785F-B357-BFBF861FB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3DBA5A1F-2ECA-AA13-1DB8-959ECE823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61CE1CB-6C20-33A8-F3A5-766C09740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D97C9353-F58B-5DAE-C677-7BFC786A2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941D9B56-7FAC-31BD-3483-7470D70D3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BD10602D-97BE-9350-C60E-24675E829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B47DA1F7-C463-0748-1E40-F930CAE66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CB31BD71-56EC-C73A-802A-8408F12C5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2C32AD47-7D75-2331-D7D7-C19B776A6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3853DD5C-B73F-CFF6-8326-D3AC5C480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6CAA086A-1A33-C1DC-5882-1CA235CD0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395D10B3-F164-7551-6174-E471215B5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601178E3-B06D-2A8A-47B8-F6476088E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D6D14FB2-835F-5243-08AD-2D4A17DDF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4F1C6121-10F6-47FD-A477-B1E379E59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613E9FA-48A0-E405-CD8F-20B4188F7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605FAFCA-67F8-96AA-9F3D-D14E31C97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DB4C6488-2429-19BF-5C31-D1174EAF6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EBEA1E46-CBE9-2AF3-816C-6C95163DF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3BF81B5-6E45-BE9C-439F-589F7E0D8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E36FD0AA-DC12-1561-645D-5D48D335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877E29D2-87BC-5791-62FE-AB655BEDF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CD170225-47DF-E452-D518-1CF4C952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D06139A6-AA50-95DD-6EB1-9DE43D7B5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BA283189-068F-452C-CBF2-8E4BB040B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B224C7E0-2E47-EC04-5960-73CAE2960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8F88041E-297E-7CFC-EF64-F061FB747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C83608B0-1373-CDA4-40FF-933FAA894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022AEE5A-96DB-7C29-BEC3-13C8FC8D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00C09FA6-8AD1-677C-F655-E41D1611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4FB759B2-4DB7-8C39-D8A6-E1A3AB359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C0953245-7DB9-D5BE-50FB-283993877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C92EA65F-8C61-88F9-DE0F-CF6B7D0B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0278CA6D-5936-DC85-985B-7C523193E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4" name="Freeform 59">
              <a:extLst>
                <a:ext uri="{FF2B5EF4-FFF2-40B4-BE49-F238E27FC236}">
                  <a16:creationId xmlns:a16="http://schemas.microsoft.com/office/drawing/2014/main" id="{E0EA33C8-52E4-FD8F-F00F-79964C258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149E2A87-2219-5D65-D92A-6B244B0D7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9D1D1790-82E7-C5F2-21E1-9FDBD9587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7" name="Freeform 62">
              <a:extLst>
                <a:ext uri="{FF2B5EF4-FFF2-40B4-BE49-F238E27FC236}">
                  <a16:creationId xmlns:a16="http://schemas.microsoft.com/office/drawing/2014/main" id="{0FC99B9F-852B-46D5-7551-BC9F1D657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8" name="Freeform 63">
              <a:extLst>
                <a:ext uri="{FF2B5EF4-FFF2-40B4-BE49-F238E27FC236}">
                  <a16:creationId xmlns:a16="http://schemas.microsoft.com/office/drawing/2014/main" id="{EC1A0790-ACA5-F6D1-4A76-67B125BB0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9" name="Freeform 64">
              <a:extLst>
                <a:ext uri="{FF2B5EF4-FFF2-40B4-BE49-F238E27FC236}">
                  <a16:creationId xmlns:a16="http://schemas.microsoft.com/office/drawing/2014/main" id="{CE7A9169-33DC-949D-51EB-AC976D522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1E6E9BC8-D8F9-1F71-69F1-76373CA2D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1" name="Freeform 66">
              <a:extLst>
                <a:ext uri="{FF2B5EF4-FFF2-40B4-BE49-F238E27FC236}">
                  <a16:creationId xmlns:a16="http://schemas.microsoft.com/office/drawing/2014/main" id="{8FF22B62-CCAA-7486-A609-A4B371E9F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2" name="Freeform 67">
              <a:extLst>
                <a:ext uri="{FF2B5EF4-FFF2-40B4-BE49-F238E27FC236}">
                  <a16:creationId xmlns:a16="http://schemas.microsoft.com/office/drawing/2014/main" id="{3AEA68FC-02DC-3850-42D0-4FFF98711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3" name="Freeform 68">
              <a:extLst>
                <a:ext uri="{FF2B5EF4-FFF2-40B4-BE49-F238E27FC236}">
                  <a16:creationId xmlns:a16="http://schemas.microsoft.com/office/drawing/2014/main" id="{2380E052-10BB-5539-5720-2C5D7719C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4" name="Freeform 69">
              <a:extLst>
                <a:ext uri="{FF2B5EF4-FFF2-40B4-BE49-F238E27FC236}">
                  <a16:creationId xmlns:a16="http://schemas.microsoft.com/office/drawing/2014/main" id="{9A475B04-9C66-2587-FD8D-1E9FC6A1D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5" name="Freeform 70">
              <a:extLst>
                <a:ext uri="{FF2B5EF4-FFF2-40B4-BE49-F238E27FC236}">
                  <a16:creationId xmlns:a16="http://schemas.microsoft.com/office/drawing/2014/main" id="{751DC81B-7161-A49E-6676-A5D70E488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6" name="Freeform 71">
              <a:extLst>
                <a:ext uri="{FF2B5EF4-FFF2-40B4-BE49-F238E27FC236}">
                  <a16:creationId xmlns:a16="http://schemas.microsoft.com/office/drawing/2014/main" id="{95C19920-096B-FC41-47A8-D2E5F7C5F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7" name="Freeform 72">
              <a:extLst>
                <a:ext uri="{FF2B5EF4-FFF2-40B4-BE49-F238E27FC236}">
                  <a16:creationId xmlns:a16="http://schemas.microsoft.com/office/drawing/2014/main" id="{35D3CB30-3B26-DB69-700F-3CEE160A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8" name="Freeform 73">
              <a:extLst>
                <a:ext uri="{FF2B5EF4-FFF2-40B4-BE49-F238E27FC236}">
                  <a16:creationId xmlns:a16="http://schemas.microsoft.com/office/drawing/2014/main" id="{965DA143-B8DF-7195-A084-2777EE9AB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9" name="Freeform 74">
              <a:extLst>
                <a:ext uri="{FF2B5EF4-FFF2-40B4-BE49-F238E27FC236}">
                  <a16:creationId xmlns:a16="http://schemas.microsoft.com/office/drawing/2014/main" id="{68CD1A70-DA44-9ABE-0D7F-8AE9950CE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0" name="Freeform 75">
              <a:extLst>
                <a:ext uri="{FF2B5EF4-FFF2-40B4-BE49-F238E27FC236}">
                  <a16:creationId xmlns:a16="http://schemas.microsoft.com/office/drawing/2014/main" id="{F7411D5D-4286-E11E-254E-BDECBC73B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1" name="Freeform 76">
              <a:extLst>
                <a:ext uri="{FF2B5EF4-FFF2-40B4-BE49-F238E27FC236}">
                  <a16:creationId xmlns:a16="http://schemas.microsoft.com/office/drawing/2014/main" id="{8EA119A6-ADF2-43F8-A32C-EAC051A4A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2" name="Freeform 77">
              <a:extLst>
                <a:ext uri="{FF2B5EF4-FFF2-40B4-BE49-F238E27FC236}">
                  <a16:creationId xmlns:a16="http://schemas.microsoft.com/office/drawing/2014/main" id="{418BEAB6-6C3C-416B-3C1B-36C9E46A8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3" name="Freeform 78">
              <a:extLst>
                <a:ext uri="{FF2B5EF4-FFF2-40B4-BE49-F238E27FC236}">
                  <a16:creationId xmlns:a16="http://schemas.microsoft.com/office/drawing/2014/main" id="{170C5117-A01D-0B2A-7CC3-37C94B53F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4" name="Freeform 79">
              <a:extLst>
                <a:ext uri="{FF2B5EF4-FFF2-40B4-BE49-F238E27FC236}">
                  <a16:creationId xmlns:a16="http://schemas.microsoft.com/office/drawing/2014/main" id="{FD6B5A22-1A6D-F5BB-478E-52BE644AF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5" name="Freeform 80">
              <a:extLst>
                <a:ext uri="{FF2B5EF4-FFF2-40B4-BE49-F238E27FC236}">
                  <a16:creationId xmlns:a16="http://schemas.microsoft.com/office/drawing/2014/main" id="{42219EEB-5B94-ED95-3C40-0B6A3CF07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6" name="Freeform 81">
              <a:extLst>
                <a:ext uri="{FF2B5EF4-FFF2-40B4-BE49-F238E27FC236}">
                  <a16:creationId xmlns:a16="http://schemas.microsoft.com/office/drawing/2014/main" id="{611D2E4C-7E77-1403-61F3-F092B5E17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7" name="Freeform 82">
              <a:extLst>
                <a:ext uri="{FF2B5EF4-FFF2-40B4-BE49-F238E27FC236}">
                  <a16:creationId xmlns:a16="http://schemas.microsoft.com/office/drawing/2014/main" id="{5A59484D-6318-F16C-52E0-8DEC2FDE8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8" name="Freeform 83">
              <a:extLst>
                <a:ext uri="{FF2B5EF4-FFF2-40B4-BE49-F238E27FC236}">
                  <a16:creationId xmlns:a16="http://schemas.microsoft.com/office/drawing/2014/main" id="{2CDC7D60-8AFF-6AF9-CB5F-322AD6C4B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9" name="Freeform 84">
              <a:extLst>
                <a:ext uri="{FF2B5EF4-FFF2-40B4-BE49-F238E27FC236}">
                  <a16:creationId xmlns:a16="http://schemas.microsoft.com/office/drawing/2014/main" id="{D2121741-1D46-8A30-3A16-22786174F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0" name="Freeform 85">
              <a:extLst>
                <a:ext uri="{FF2B5EF4-FFF2-40B4-BE49-F238E27FC236}">
                  <a16:creationId xmlns:a16="http://schemas.microsoft.com/office/drawing/2014/main" id="{A0DB6427-F3D1-E72E-5BEA-E7A09F89F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1" name="Freeform 86">
              <a:extLst>
                <a:ext uri="{FF2B5EF4-FFF2-40B4-BE49-F238E27FC236}">
                  <a16:creationId xmlns:a16="http://schemas.microsoft.com/office/drawing/2014/main" id="{9C998F81-F21E-E6E3-4A0D-E5FA1FD0D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2" name="Freeform 87">
              <a:extLst>
                <a:ext uri="{FF2B5EF4-FFF2-40B4-BE49-F238E27FC236}">
                  <a16:creationId xmlns:a16="http://schemas.microsoft.com/office/drawing/2014/main" id="{89979851-63BF-335C-C50E-2E2736098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3" name="Freeform 88">
              <a:extLst>
                <a:ext uri="{FF2B5EF4-FFF2-40B4-BE49-F238E27FC236}">
                  <a16:creationId xmlns:a16="http://schemas.microsoft.com/office/drawing/2014/main" id="{CA7878EE-38CE-F5BA-946A-2A9D3B8B6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4" name="Freeform 89">
              <a:extLst>
                <a:ext uri="{FF2B5EF4-FFF2-40B4-BE49-F238E27FC236}">
                  <a16:creationId xmlns:a16="http://schemas.microsoft.com/office/drawing/2014/main" id="{274DB92D-DBF4-6C4B-39B6-DD7511F6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5" name="Freeform 90">
              <a:extLst>
                <a:ext uri="{FF2B5EF4-FFF2-40B4-BE49-F238E27FC236}">
                  <a16:creationId xmlns:a16="http://schemas.microsoft.com/office/drawing/2014/main" id="{52325C53-B47F-B8AD-97FE-E54F1D8A4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6" name="Freeform 91">
              <a:extLst>
                <a:ext uri="{FF2B5EF4-FFF2-40B4-BE49-F238E27FC236}">
                  <a16:creationId xmlns:a16="http://schemas.microsoft.com/office/drawing/2014/main" id="{8F232EE7-D122-4A3D-3129-CDA9E70BB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7" name="Freeform 92">
              <a:extLst>
                <a:ext uri="{FF2B5EF4-FFF2-40B4-BE49-F238E27FC236}">
                  <a16:creationId xmlns:a16="http://schemas.microsoft.com/office/drawing/2014/main" id="{546CA872-9ADB-0901-052E-CD6FB96DD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8" name="Freeform 93">
              <a:extLst>
                <a:ext uri="{FF2B5EF4-FFF2-40B4-BE49-F238E27FC236}">
                  <a16:creationId xmlns:a16="http://schemas.microsoft.com/office/drawing/2014/main" id="{11562877-F0B3-5525-69CA-F78F2F77F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EA1272E7-74B6-6EBF-7E70-6664B06EF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0" name="Freeform 95">
              <a:extLst>
                <a:ext uri="{FF2B5EF4-FFF2-40B4-BE49-F238E27FC236}">
                  <a16:creationId xmlns:a16="http://schemas.microsoft.com/office/drawing/2014/main" id="{9D024800-FAA0-C68B-825E-3F348EC62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1" name="Freeform 96">
              <a:extLst>
                <a:ext uri="{FF2B5EF4-FFF2-40B4-BE49-F238E27FC236}">
                  <a16:creationId xmlns:a16="http://schemas.microsoft.com/office/drawing/2014/main" id="{88E912FF-33F8-139E-4530-697730ACB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2" name="Freeform 97">
              <a:extLst>
                <a:ext uri="{FF2B5EF4-FFF2-40B4-BE49-F238E27FC236}">
                  <a16:creationId xmlns:a16="http://schemas.microsoft.com/office/drawing/2014/main" id="{8A695F0C-4868-2DAF-EB4E-F84B882C5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>
                <a:solidFill>
                  <a:srgbClr val="150323"/>
                </a:solidFill>
              </a:endParaRPr>
            </a:p>
          </p:txBody>
        </p:sp>
        <p:sp>
          <p:nvSpPr>
            <p:cNvPr id="113" name="Freeform 98">
              <a:extLst>
                <a:ext uri="{FF2B5EF4-FFF2-40B4-BE49-F238E27FC236}">
                  <a16:creationId xmlns:a16="http://schemas.microsoft.com/office/drawing/2014/main" id="{3B91EAD9-1697-138C-4682-63B4ACB67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4" name="Freeform 99">
              <a:extLst>
                <a:ext uri="{FF2B5EF4-FFF2-40B4-BE49-F238E27FC236}">
                  <a16:creationId xmlns:a16="http://schemas.microsoft.com/office/drawing/2014/main" id="{054B3975-122C-ED4A-11AD-CE613BE93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5" name="Freeform 100">
              <a:extLst>
                <a:ext uri="{FF2B5EF4-FFF2-40B4-BE49-F238E27FC236}">
                  <a16:creationId xmlns:a16="http://schemas.microsoft.com/office/drawing/2014/main" id="{DEAE454B-B6DC-2644-3A7E-EFBF8C219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6" name="Freeform 101">
              <a:extLst>
                <a:ext uri="{FF2B5EF4-FFF2-40B4-BE49-F238E27FC236}">
                  <a16:creationId xmlns:a16="http://schemas.microsoft.com/office/drawing/2014/main" id="{C6961361-F124-CB16-B5CD-741C8383A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7" name="Freeform 102">
              <a:extLst>
                <a:ext uri="{FF2B5EF4-FFF2-40B4-BE49-F238E27FC236}">
                  <a16:creationId xmlns:a16="http://schemas.microsoft.com/office/drawing/2014/main" id="{F887095D-CE32-A738-F24E-8FFAD594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8" name="Freeform 103">
              <a:extLst>
                <a:ext uri="{FF2B5EF4-FFF2-40B4-BE49-F238E27FC236}">
                  <a16:creationId xmlns:a16="http://schemas.microsoft.com/office/drawing/2014/main" id="{A847B05F-A000-CF44-1C83-E532C7580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63226B07-7FBC-E4D8-EA85-C4A42C3BB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0" name="Freeform 105">
              <a:extLst>
                <a:ext uri="{FF2B5EF4-FFF2-40B4-BE49-F238E27FC236}">
                  <a16:creationId xmlns:a16="http://schemas.microsoft.com/office/drawing/2014/main" id="{60862B64-D7BC-7B23-A63F-9D7F95E83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1FEE3B31-BCA5-C6BE-63EC-F8926FD1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2" name="Freeform 107">
              <a:extLst>
                <a:ext uri="{FF2B5EF4-FFF2-40B4-BE49-F238E27FC236}">
                  <a16:creationId xmlns:a16="http://schemas.microsoft.com/office/drawing/2014/main" id="{9F3975CC-9284-D900-A691-C90FE742B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3" name="Freeform 108">
              <a:extLst>
                <a:ext uri="{FF2B5EF4-FFF2-40B4-BE49-F238E27FC236}">
                  <a16:creationId xmlns:a16="http://schemas.microsoft.com/office/drawing/2014/main" id="{E8258B06-FF93-6281-800D-F3F0BEF46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4" name="Freeform 109">
              <a:extLst>
                <a:ext uri="{FF2B5EF4-FFF2-40B4-BE49-F238E27FC236}">
                  <a16:creationId xmlns:a16="http://schemas.microsoft.com/office/drawing/2014/main" id="{4D567A3E-C113-7EF7-28A0-8ED8C31CF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5" name="Freeform 110">
              <a:extLst>
                <a:ext uri="{FF2B5EF4-FFF2-40B4-BE49-F238E27FC236}">
                  <a16:creationId xmlns:a16="http://schemas.microsoft.com/office/drawing/2014/main" id="{9DCD8D34-E7A8-7D32-E3B7-37E672A8C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6" name="Freeform 111">
              <a:extLst>
                <a:ext uri="{FF2B5EF4-FFF2-40B4-BE49-F238E27FC236}">
                  <a16:creationId xmlns:a16="http://schemas.microsoft.com/office/drawing/2014/main" id="{032B3CF2-CA72-8B76-A69F-BD10C694F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7" name="Freeform 112">
              <a:extLst>
                <a:ext uri="{FF2B5EF4-FFF2-40B4-BE49-F238E27FC236}">
                  <a16:creationId xmlns:a16="http://schemas.microsoft.com/office/drawing/2014/main" id="{3CB7BA2A-9BDE-D52D-2811-E15DDC6F0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8" name="Freeform 113">
              <a:extLst>
                <a:ext uri="{FF2B5EF4-FFF2-40B4-BE49-F238E27FC236}">
                  <a16:creationId xmlns:a16="http://schemas.microsoft.com/office/drawing/2014/main" id="{FD49D6E9-565D-90EB-C300-97428B5C0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9" name="Freeform 114">
              <a:extLst>
                <a:ext uri="{FF2B5EF4-FFF2-40B4-BE49-F238E27FC236}">
                  <a16:creationId xmlns:a16="http://schemas.microsoft.com/office/drawing/2014/main" id="{9545F969-534E-9F15-DB79-AC94B402E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0" name="Freeform 115">
              <a:extLst>
                <a:ext uri="{FF2B5EF4-FFF2-40B4-BE49-F238E27FC236}">
                  <a16:creationId xmlns:a16="http://schemas.microsoft.com/office/drawing/2014/main" id="{487838C3-CE28-BA39-B44C-D8F5D18DF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1" name="Freeform 116">
              <a:extLst>
                <a:ext uri="{FF2B5EF4-FFF2-40B4-BE49-F238E27FC236}">
                  <a16:creationId xmlns:a16="http://schemas.microsoft.com/office/drawing/2014/main" id="{F2AEAF4E-A04D-CA15-7D67-41FF7C3B2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2" name="Freeform 117">
              <a:extLst>
                <a:ext uri="{FF2B5EF4-FFF2-40B4-BE49-F238E27FC236}">
                  <a16:creationId xmlns:a16="http://schemas.microsoft.com/office/drawing/2014/main" id="{9E52980B-1EBB-20AC-78C1-9178C472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3" name="Freeform 118">
              <a:extLst>
                <a:ext uri="{FF2B5EF4-FFF2-40B4-BE49-F238E27FC236}">
                  <a16:creationId xmlns:a16="http://schemas.microsoft.com/office/drawing/2014/main" id="{906B63AE-8E32-8D16-016A-96211B476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4" name="Freeform 119">
              <a:extLst>
                <a:ext uri="{FF2B5EF4-FFF2-40B4-BE49-F238E27FC236}">
                  <a16:creationId xmlns:a16="http://schemas.microsoft.com/office/drawing/2014/main" id="{20505659-ED1C-71B3-2C87-E20A809AE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5" name="Freeform 120">
              <a:extLst>
                <a:ext uri="{FF2B5EF4-FFF2-40B4-BE49-F238E27FC236}">
                  <a16:creationId xmlns:a16="http://schemas.microsoft.com/office/drawing/2014/main" id="{F3EF316D-50EB-42B0-578E-5FB70CB2D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6" name="Freeform 121">
              <a:extLst>
                <a:ext uri="{FF2B5EF4-FFF2-40B4-BE49-F238E27FC236}">
                  <a16:creationId xmlns:a16="http://schemas.microsoft.com/office/drawing/2014/main" id="{BAD24F10-C518-13E7-7101-B4F6B47FF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7" name="Freeform 122">
              <a:extLst>
                <a:ext uri="{FF2B5EF4-FFF2-40B4-BE49-F238E27FC236}">
                  <a16:creationId xmlns:a16="http://schemas.microsoft.com/office/drawing/2014/main" id="{4B6A6993-B44D-6AFD-4C8A-5B45637A3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8" name="Freeform 123">
              <a:extLst>
                <a:ext uri="{FF2B5EF4-FFF2-40B4-BE49-F238E27FC236}">
                  <a16:creationId xmlns:a16="http://schemas.microsoft.com/office/drawing/2014/main" id="{AD8C9008-DD99-D950-68A9-782C6F848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5D0AF375-A966-2C81-C654-86CEB3442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7076E395-51D8-9B95-D28B-13E7D687A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2E67A62B-2AC5-6CDE-7208-037EC7473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2" name="Freeform 127">
              <a:extLst>
                <a:ext uri="{FF2B5EF4-FFF2-40B4-BE49-F238E27FC236}">
                  <a16:creationId xmlns:a16="http://schemas.microsoft.com/office/drawing/2014/main" id="{C3305AA4-1055-118E-B58A-5DE6EC618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3" name="Freeform 128">
              <a:extLst>
                <a:ext uri="{FF2B5EF4-FFF2-40B4-BE49-F238E27FC236}">
                  <a16:creationId xmlns:a16="http://schemas.microsoft.com/office/drawing/2014/main" id="{DEA672EB-9E0C-D237-54B0-D0D0CE65C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4" name="Freeform 129">
              <a:extLst>
                <a:ext uri="{FF2B5EF4-FFF2-40B4-BE49-F238E27FC236}">
                  <a16:creationId xmlns:a16="http://schemas.microsoft.com/office/drawing/2014/main" id="{C61F9CC5-F9E7-C75D-23CB-112C54CD6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5" name="Freeform 130">
              <a:extLst>
                <a:ext uri="{FF2B5EF4-FFF2-40B4-BE49-F238E27FC236}">
                  <a16:creationId xmlns:a16="http://schemas.microsoft.com/office/drawing/2014/main" id="{39E1C8D9-1A3A-D422-5247-07A46ABC6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6" name="Freeform 131">
              <a:extLst>
                <a:ext uri="{FF2B5EF4-FFF2-40B4-BE49-F238E27FC236}">
                  <a16:creationId xmlns:a16="http://schemas.microsoft.com/office/drawing/2014/main" id="{66A99BC5-3417-BCB1-5B8E-D14704B1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7" name="Freeform 132">
              <a:extLst>
                <a:ext uri="{FF2B5EF4-FFF2-40B4-BE49-F238E27FC236}">
                  <a16:creationId xmlns:a16="http://schemas.microsoft.com/office/drawing/2014/main" id="{A845951B-ECC4-A2C3-DD05-A4688AFF2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8" name="Freeform 133">
              <a:extLst>
                <a:ext uri="{FF2B5EF4-FFF2-40B4-BE49-F238E27FC236}">
                  <a16:creationId xmlns:a16="http://schemas.microsoft.com/office/drawing/2014/main" id="{2F176A61-DF62-057A-B28F-6DD5AE1F4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9" name="Freeform 134">
              <a:extLst>
                <a:ext uri="{FF2B5EF4-FFF2-40B4-BE49-F238E27FC236}">
                  <a16:creationId xmlns:a16="http://schemas.microsoft.com/office/drawing/2014/main" id="{E77C995C-9BD4-343C-54C1-8F86DDC4D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0" name="Freeform 135">
              <a:extLst>
                <a:ext uri="{FF2B5EF4-FFF2-40B4-BE49-F238E27FC236}">
                  <a16:creationId xmlns:a16="http://schemas.microsoft.com/office/drawing/2014/main" id="{671B0567-D8C6-43DB-5AA4-B4587468E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1" name="Freeform 136">
              <a:extLst>
                <a:ext uri="{FF2B5EF4-FFF2-40B4-BE49-F238E27FC236}">
                  <a16:creationId xmlns:a16="http://schemas.microsoft.com/office/drawing/2014/main" id="{3EC0C764-B37A-1CEF-D480-F87C8CEFD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2" name="Freeform 137">
              <a:extLst>
                <a:ext uri="{FF2B5EF4-FFF2-40B4-BE49-F238E27FC236}">
                  <a16:creationId xmlns:a16="http://schemas.microsoft.com/office/drawing/2014/main" id="{106162F7-E949-8694-CBFE-96EC97E3A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3" name="Freeform 138">
              <a:extLst>
                <a:ext uri="{FF2B5EF4-FFF2-40B4-BE49-F238E27FC236}">
                  <a16:creationId xmlns:a16="http://schemas.microsoft.com/office/drawing/2014/main" id="{5D3E84A4-9F3D-6A65-1BE4-9905CFDC5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4" name="Freeform 139">
              <a:extLst>
                <a:ext uri="{FF2B5EF4-FFF2-40B4-BE49-F238E27FC236}">
                  <a16:creationId xmlns:a16="http://schemas.microsoft.com/office/drawing/2014/main" id="{08E5CC0B-0508-B68B-CEC9-A1F1B6BC2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6632A770-8A62-7B40-C241-9B19DF3C3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965A24B8-47C8-26DB-AE6C-4BA42FB04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6AC1C3DD-F4A1-7AEB-F0C7-02D737542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F1EC0BDD-2511-54D3-E1D5-474BD2DE8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FB57CB83-02D1-B398-371C-B934B0FEE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7FCF2B60-AED0-F704-4A75-73B86D4AC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B51003FA-1441-0B4F-B3AF-E2C9DD74F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7C231758-D187-115F-9785-66F2B3D51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3" name="Rectangle 158">
              <a:extLst>
                <a:ext uri="{FF2B5EF4-FFF2-40B4-BE49-F238E27FC236}">
                  <a16:creationId xmlns:a16="http://schemas.microsoft.com/office/drawing/2014/main" id="{6DDB1D05-2BCC-0F59-AF50-7130D7CEB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4" name="Freeform 159">
              <a:extLst>
                <a:ext uri="{FF2B5EF4-FFF2-40B4-BE49-F238E27FC236}">
                  <a16:creationId xmlns:a16="http://schemas.microsoft.com/office/drawing/2014/main" id="{DF3235CA-03AB-42F9-31F4-23A3776D7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5AE3700-7356-6417-7095-1C457065B2F9}"/>
              </a:ext>
            </a:extLst>
          </p:cNvPr>
          <p:cNvSpPr/>
          <p:nvPr/>
        </p:nvSpPr>
        <p:spPr>
          <a:xfrm>
            <a:off x="5308550" y="3090122"/>
            <a:ext cx="6718564" cy="100866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0F0BFEC-E97F-D5A1-B992-2B80B40A321F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내용 개체 틀 2">
            <a:extLst>
              <a:ext uri="{FF2B5EF4-FFF2-40B4-BE49-F238E27FC236}">
                <a16:creationId xmlns:a16="http://schemas.microsoft.com/office/drawing/2014/main" id="{29305DAC-4134-3711-22C7-821CBAEF17C9}"/>
              </a:ext>
            </a:extLst>
          </p:cNvPr>
          <p:cNvSpPr txBox="1">
            <a:spLocks/>
          </p:cNvSpPr>
          <p:nvPr/>
        </p:nvSpPr>
        <p:spPr>
          <a:xfrm>
            <a:off x="2490464" y="1365128"/>
            <a:ext cx="7897936" cy="4250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	    </a:t>
            </a:r>
            <a:endParaRPr lang="en-US" altLang="ko-KR" sz="1800" dirty="0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11BD84DA-86CC-3B72-8E5C-F3B727477234}"/>
              </a:ext>
            </a:extLst>
          </p:cNvPr>
          <p:cNvSpPr/>
          <p:nvPr/>
        </p:nvSpPr>
        <p:spPr>
          <a:xfrm>
            <a:off x="6509284" y="164176"/>
            <a:ext cx="1470249" cy="766899"/>
          </a:xfrm>
          <a:prstGeom prst="rect">
            <a:avLst/>
          </a:prstGeom>
          <a:solidFill>
            <a:srgbClr val="130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3075C44D-BE1D-F57F-B012-BF21980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C3BDF95-95CC-DF78-EB98-85F14CF50624}"/>
              </a:ext>
            </a:extLst>
          </p:cNvPr>
          <p:cNvSpPr txBox="1"/>
          <p:nvPr/>
        </p:nvSpPr>
        <p:spPr>
          <a:xfrm>
            <a:off x="7097431" y="2230963"/>
            <a:ext cx="354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28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Multiprocessing</a:t>
            </a:r>
            <a:endParaRPr lang="ko-KR" altLang="en-US" sz="28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543D334E-255B-BD5E-7F5D-A8FDEB618AC5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25F7BE1E-BB46-D271-45F2-269BBC3792CB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7A0EF2F-55A9-F822-0A30-50AAED502365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48FC4B5-C403-5F20-FFCD-3909308AF6A9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4222C022-3C98-092D-B033-DAE0A52BB15E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5440E1A-87E0-CC85-37C1-81233CD9FE6F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2A05032-13C4-12C1-417F-CB7C8C458B48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08256D-956D-264D-442C-5922F70A6839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EC7153B-74E3-815D-EA9B-5AE937DBFD8C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4B431B61-A94F-D647-7BA2-9812E31C48FF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EBAEB1-CA1A-B272-8422-CB167CC2FE2F}"/>
              </a:ext>
            </a:extLst>
          </p:cNvPr>
          <p:cNvSpPr txBox="1"/>
          <p:nvPr/>
        </p:nvSpPr>
        <p:spPr>
          <a:xfrm>
            <a:off x="7094472" y="1778977"/>
            <a:ext cx="3482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병렬로 실행되는 멀티 프로세스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E379785-F946-0390-7360-F04766350F60}"/>
              </a:ext>
            </a:extLst>
          </p:cNvPr>
          <p:cNvGrpSpPr/>
          <p:nvPr/>
        </p:nvGrpSpPr>
        <p:grpSpPr>
          <a:xfrm>
            <a:off x="855159" y="1712889"/>
            <a:ext cx="3061674" cy="923330"/>
            <a:chOff x="4778387" y="955870"/>
            <a:chExt cx="3061674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BD6D9D-EAF8-636C-A992-33CDFC2F7CBC}"/>
                </a:ext>
              </a:extLst>
            </p:cNvPr>
            <p:cNvSpPr txBox="1"/>
            <p:nvPr/>
          </p:nvSpPr>
          <p:spPr>
            <a:xfrm>
              <a:off x="5313407" y="1254286"/>
              <a:ext cx="25266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ea typeface="Black Han Sans" pitchFamily="2" charset="-127"/>
                </a:rPr>
                <a:t> 시스템 </a:t>
              </a:r>
              <a:r>
                <a:rPr lang="ko-KR" altLang="en-US" sz="2800" dirty="0" err="1">
                  <a:solidFill>
                    <a:schemeClr val="bg1"/>
                  </a:solidFill>
                  <a:ea typeface="Black Han Sans" pitchFamily="2" charset="-127"/>
                </a:rPr>
                <a:t>아키텍쳐</a:t>
              </a:r>
              <a:endParaRPr lang="ko-KR" altLang="en-US" sz="2800" dirty="0">
                <a:solidFill>
                  <a:schemeClr val="bg1"/>
                </a:solidFill>
                <a:ea typeface="Black Han Sans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B82448-0722-8B38-91D3-A81E4060E879}"/>
                </a:ext>
              </a:extLst>
            </p:cNvPr>
            <p:cNvSpPr txBox="1"/>
            <p:nvPr/>
          </p:nvSpPr>
          <p:spPr>
            <a:xfrm>
              <a:off x="4778387" y="955870"/>
              <a:ext cx="628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8069E1"/>
                  </a:solidFill>
                  <a:latin typeface="Hahmlet ExtraBold" pitchFamily="2" charset="-127"/>
                  <a:ea typeface="Hahmlet ExtraBold" pitchFamily="2" charset="-127"/>
                  <a:cs typeface="Hahmlet ExtraBold" pitchFamily="2" charset="-127"/>
                </a:rPr>
                <a:t>3.</a:t>
              </a:r>
              <a:endParaRPr lang="ko-KR" altLang="en-US" sz="5400" dirty="0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endParaRPr>
            </a:p>
          </p:txBody>
        </p:sp>
      </p:grp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470A6C1B-FA25-F288-9098-2609270CF243}"/>
              </a:ext>
            </a:extLst>
          </p:cNvPr>
          <p:cNvSpPr txBox="1">
            <a:spLocks/>
          </p:cNvSpPr>
          <p:nvPr/>
        </p:nvSpPr>
        <p:spPr>
          <a:xfrm>
            <a:off x="877246" y="2671705"/>
            <a:ext cx="4132627" cy="1475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프로그램은 </a:t>
            </a:r>
            <a:r>
              <a:rPr lang="en-US" altLang="ko-KR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Multi processing</a:t>
            </a:r>
            <a:r>
              <a:rPr lang="ko-KR" altLang="en-US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으로 구성되어 있으며</a:t>
            </a:r>
            <a:r>
              <a:rPr lang="en-US" altLang="ko-KR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음성 명령 및 동작 감지</a:t>
            </a:r>
            <a:r>
              <a:rPr lang="en-US" altLang="ko-KR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스트리트 뷰    업데이트 등이 별도의 프로세스로 동작합니다</a:t>
            </a:r>
            <a:r>
              <a:rPr lang="en-US" altLang="ko-KR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이들 프로세스 간의 데이터 공유는 </a:t>
            </a:r>
            <a:endParaRPr lang="en-US" altLang="ko-KR" sz="1600" dirty="0">
              <a:solidFill>
                <a:schemeClr val="bg1"/>
              </a:solidFill>
              <a:latin typeface="Hahmlet Medium" pitchFamily="2" charset="-127"/>
              <a:ea typeface="Hahmlet Medium" pitchFamily="2" charset="-127"/>
              <a:cs typeface="Hahmlet Medium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Multi </a:t>
            </a:r>
            <a:r>
              <a:rPr lang="en-US" altLang="ko-KR" sz="1600" dirty="0" err="1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processing.manager</a:t>
            </a:r>
            <a:r>
              <a:rPr lang="ko-KR" altLang="en-US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를 사용하여    이루어집니다</a:t>
            </a:r>
            <a:r>
              <a:rPr lang="en-US" altLang="ko-KR" sz="1600" dirty="0">
                <a:solidFill>
                  <a:schemeClr val="bg1"/>
                </a:solidFill>
                <a:latin typeface="Hahmlet Medium" pitchFamily="2" charset="-127"/>
                <a:ea typeface="Hahmlet Medium" pitchFamily="2" charset="-127"/>
                <a:cs typeface="Hahmlet Medium" pitchFamily="2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bg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pic>
        <p:nvPicPr>
          <p:cNvPr id="33" name="그림 32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D3325C19-72BA-A764-A7EF-2B697C66C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30" y="3953922"/>
            <a:ext cx="1256430" cy="1256430"/>
          </a:xfrm>
          <a:prstGeom prst="rect">
            <a:avLst/>
          </a:prstGeom>
        </p:spPr>
      </p:pic>
      <p:pic>
        <p:nvPicPr>
          <p:cNvPr id="34" name="그림 33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A70C7382-E796-DEE1-2966-F64D3848E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65" y="3932743"/>
            <a:ext cx="1256430" cy="1256430"/>
          </a:xfrm>
          <a:prstGeom prst="rect">
            <a:avLst/>
          </a:prstGeom>
        </p:spPr>
      </p:pic>
      <p:pic>
        <p:nvPicPr>
          <p:cNvPr id="35" name="그림 34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CD0D5F50-A498-61E4-AABD-0063CD3EB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294" y="3969893"/>
            <a:ext cx="1256430" cy="1256430"/>
          </a:xfrm>
          <a:prstGeom prst="rect">
            <a:avLst/>
          </a:prstGeom>
        </p:spPr>
      </p:pic>
      <p:pic>
        <p:nvPicPr>
          <p:cNvPr id="36" name="그림 35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CBC56ABD-2D20-A952-ED27-BB544395E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039" y="3924428"/>
            <a:ext cx="1256430" cy="1256430"/>
          </a:xfrm>
          <a:prstGeom prst="rect">
            <a:avLst/>
          </a:prstGeom>
        </p:spPr>
      </p:pic>
      <p:pic>
        <p:nvPicPr>
          <p:cNvPr id="168" name="그림 167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4A024CEE-A52B-C4C4-4C3B-E69A17A2A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79" y="3953664"/>
            <a:ext cx="1256430" cy="1256430"/>
          </a:xfrm>
          <a:prstGeom prst="rect">
            <a:avLst/>
          </a:prstGeom>
        </p:spPr>
      </p:pic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187AE1BB-2723-FD42-5242-0930114374E5}"/>
              </a:ext>
            </a:extLst>
          </p:cNvPr>
          <p:cNvSpPr/>
          <p:nvPr/>
        </p:nvSpPr>
        <p:spPr>
          <a:xfrm>
            <a:off x="6826296" y="3319937"/>
            <a:ext cx="1159185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process2</a:t>
            </a:r>
            <a:endParaRPr lang="ko-KR" altLang="en-US" sz="1400" dirty="0">
              <a:solidFill>
                <a:schemeClr val="tx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ECF8B784-12A4-A235-C3CB-1B6917D71ACE}"/>
              </a:ext>
            </a:extLst>
          </p:cNvPr>
          <p:cNvSpPr/>
          <p:nvPr/>
        </p:nvSpPr>
        <p:spPr>
          <a:xfrm>
            <a:off x="8116959" y="3328502"/>
            <a:ext cx="1159185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process3</a:t>
            </a:r>
            <a:endParaRPr lang="ko-KR" altLang="en-US" sz="1400" dirty="0">
              <a:solidFill>
                <a:schemeClr val="tx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7D5549D3-D0B7-4EA9-4760-47995904944C}"/>
              </a:ext>
            </a:extLst>
          </p:cNvPr>
          <p:cNvSpPr/>
          <p:nvPr/>
        </p:nvSpPr>
        <p:spPr>
          <a:xfrm>
            <a:off x="9407622" y="3338722"/>
            <a:ext cx="1159185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process4</a:t>
            </a:r>
            <a:endParaRPr lang="ko-KR" altLang="en-US" sz="1400" dirty="0">
              <a:solidFill>
                <a:schemeClr val="tx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A82BA175-6730-F851-C9FA-27E271199422}"/>
              </a:ext>
            </a:extLst>
          </p:cNvPr>
          <p:cNvSpPr/>
          <p:nvPr/>
        </p:nvSpPr>
        <p:spPr>
          <a:xfrm>
            <a:off x="10698286" y="3356180"/>
            <a:ext cx="1159185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process5</a:t>
            </a:r>
            <a:endParaRPr lang="ko-KR" altLang="en-US" sz="1400" dirty="0">
              <a:solidFill>
                <a:schemeClr val="tx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B338A3F1-6739-99E6-4E91-E0E24F46C12F}"/>
              </a:ext>
            </a:extLst>
          </p:cNvPr>
          <p:cNvSpPr/>
          <p:nvPr/>
        </p:nvSpPr>
        <p:spPr>
          <a:xfrm>
            <a:off x="5535633" y="3318534"/>
            <a:ext cx="1159185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process1</a:t>
            </a:r>
            <a:endParaRPr lang="ko-KR" altLang="en-US" sz="1400" dirty="0">
              <a:solidFill>
                <a:schemeClr val="tx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D0A7D807-36AD-86CE-139F-1EEBE32536A4}"/>
              </a:ext>
            </a:extLst>
          </p:cNvPr>
          <p:cNvSpPr/>
          <p:nvPr/>
        </p:nvSpPr>
        <p:spPr>
          <a:xfrm>
            <a:off x="5933103" y="2844693"/>
            <a:ext cx="409189" cy="409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4F38AB4A-6A81-6EAD-F445-9EE539DB0807}"/>
              </a:ext>
            </a:extLst>
          </p:cNvPr>
          <p:cNvSpPr/>
          <p:nvPr/>
        </p:nvSpPr>
        <p:spPr>
          <a:xfrm>
            <a:off x="7221359" y="2844693"/>
            <a:ext cx="409189" cy="409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41559A9-1533-9899-0B89-8BE41E4230DB}"/>
              </a:ext>
            </a:extLst>
          </p:cNvPr>
          <p:cNvSpPr/>
          <p:nvPr/>
        </p:nvSpPr>
        <p:spPr>
          <a:xfrm>
            <a:off x="8509615" y="2844693"/>
            <a:ext cx="409189" cy="409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CDC024AF-B89D-B143-27D8-0A0CFF894E3A}"/>
              </a:ext>
            </a:extLst>
          </p:cNvPr>
          <p:cNvSpPr/>
          <p:nvPr/>
        </p:nvSpPr>
        <p:spPr>
          <a:xfrm>
            <a:off x="9797871" y="2844693"/>
            <a:ext cx="409189" cy="409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EEEE4E9F-3DEB-99A4-6690-5A1E2CFD7E47}"/>
              </a:ext>
            </a:extLst>
          </p:cNvPr>
          <p:cNvSpPr/>
          <p:nvPr/>
        </p:nvSpPr>
        <p:spPr>
          <a:xfrm>
            <a:off x="11086128" y="2844693"/>
            <a:ext cx="409189" cy="409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0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58333E-6 4.07407E-6 L 4.58333E-6 0.344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4.07407E-6 L -4.58333E-6 0.344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4.07407E-6 L -3.54167E-6 0.344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4.07407E-6 L -2.70833E-6 0.3446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2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6667E-6 4.07407E-6 L -1.66667E-6 0.344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04" grpId="0" animBg="1"/>
      <p:bldP spid="205" grpId="0" animBg="1"/>
      <p:bldP spid="207" grpId="0" animBg="1"/>
      <p:bldP spid="2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8E44A-E7B0-F658-D815-01972B275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60119E-5BFF-7E7C-0196-25661A94DC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576A28-4702-49A0-4C0C-29687EA05524}"/>
              </a:ext>
            </a:extLst>
          </p:cNvPr>
          <p:cNvGrpSpPr/>
          <p:nvPr/>
        </p:nvGrpSpPr>
        <p:grpSpPr>
          <a:xfrm>
            <a:off x="2240974" y="1107713"/>
            <a:ext cx="7890404" cy="3243140"/>
            <a:chOff x="761365" y="1974905"/>
            <a:chExt cx="9883374" cy="3716604"/>
          </a:xfrm>
          <a:solidFill>
            <a:srgbClr val="4829CD">
              <a:alpha val="40784"/>
            </a:srgbClr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D0B6EEE7-5AAC-FF83-6F87-7AFC9522C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5854" y="3408477"/>
              <a:ext cx="34461" cy="39631"/>
            </a:xfrm>
            <a:custGeom>
              <a:avLst/>
              <a:gdLst>
                <a:gd name="T0" fmla="*/ 6 w 10"/>
                <a:gd name="T1" fmla="*/ 11 h 11"/>
                <a:gd name="T2" fmla="*/ 8 w 10"/>
                <a:gd name="T3" fmla="*/ 0 h 11"/>
                <a:gd name="T4" fmla="*/ 3 w 10"/>
                <a:gd name="T5" fmla="*/ 3 h 11"/>
                <a:gd name="T6" fmla="*/ 6 w 10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10" y="10"/>
                    <a:pt x="9" y="0"/>
                    <a:pt x="8" y="0"/>
                  </a:cubicBezTo>
                  <a:cubicBezTo>
                    <a:pt x="7" y="0"/>
                    <a:pt x="6" y="1"/>
                    <a:pt x="3" y="3"/>
                  </a:cubicBezTo>
                  <a:cubicBezTo>
                    <a:pt x="0" y="4"/>
                    <a:pt x="3" y="11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6473316-65B2-FA06-D87E-14E73F1C3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037" y="3942620"/>
              <a:ext cx="167136" cy="56861"/>
            </a:xfrm>
            <a:custGeom>
              <a:avLst/>
              <a:gdLst>
                <a:gd name="T0" fmla="*/ 10 w 47"/>
                <a:gd name="T1" fmla="*/ 14 h 16"/>
                <a:gd name="T2" fmla="*/ 21 w 47"/>
                <a:gd name="T3" fmla="*/ 15 h 16"/>
                <a:gd name="T4" fmla="*/ 22 w 47"/>
                <a:gd name="T5" fmla="*/ 15 h 16"/>
                <a:gd name="T6" fmla="*/ 31 w 47"/>
                <a:gd name="T7" fmla="*/ 12 h 16"/>
                <a:gd name="T8" fmla="*/ 47 w 47"/>
                <a:gd name="T9" fmla="*/ 10 h 16"/>
                <a:gd name="T10" fmla="*/ 27 w 47"/>
                <a:gd name="T11" fmla="*/ 3 h 16"/>
                <a:gd name="T12" fmla="*/ 23 w 47"/>
                <a:gd name="T13" fmla="*/ 3 h 16"/>
                <a:gd name="T14" fmla="*/ 10 w 47"/>
                <a:gd name="T15" fmla="*/ 2 h 16"/>
                <a:gd name="T16" fmla="*/ 16 w 47"/>
                <a:gd name="T17" fmla="*/ 10 h 16"/>
                <a:gd name="T18" fmla="*/ 1 w 47"/>
                <a:gd name="T19" fmla="*/ 12 h 16"/>
                <a:gd name="T20" fmla="*/ 10 w 47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16">
                  <a:moveTo>
                    <a:pt x="10" y="14"/>
                  </a:moveTo>
                  <a:cubicBezTo>
                    <a:pt x="15" y="12"/>
                    <a:pt x="19" y="14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4" y="16"/>
                    <a:pt x="25" y="14"/>
                    <a:pt x="31" y="12"/>
                  </a:cubicBezTo>
                  <a:cubicBezTo>
                    <a:pt x="37" y="11"/>
                    <a:pt x="47" y="14"/>
                    <a:pt x="47" y="10"/>
                  </a:cubicBezTo>
                  <a:cubicBezTo>
                    <a:pt x="47" y="6"/>
                    <a:pt x="31" y="2"/>
                    <a:pt x="27" y="3"/>
                  </a:cubicBezTo>
                  <a:cubicBezTo>
                    <a:pt x="26" y="4"/>
                    <a:pt x="24" y="3"/>
                    <a:pt x="23" y="3"/>
                  </a:cubicBezTo>
                  <a:cubicBezTo>
                    <a:pt x="18" y="2"/>
                    <a:pt x="13" y="0"/>
                    <a:pt x="10" y="2"/>
                  </a:cubicBezTo>
                  <a:cubicBezTo>
                    <a:pt x="7" y="3"/>
                    <a:pt x="16" y="7"/>
                    <a:pt x="16" y="10"/>
                  </a:cubicBezTo>
                  <a:cubicBezTo>
                    <a:pt x="16" y="12"/>
                    <a:pt x="2" y="9"/>
                    <a:pt x="1" y="12"/>
                  </a:cubicBezTo>
                  <a:cubicBezTo>
                    <a:pt x="0" y="13"/>
                    <a:pt x="5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FCFEFD31-7D23-3E8B-B018-33C2D6B17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" y="2419450"/>
              <a:ext cx="3687312" cy="3272059"/>
            </a:xfrm>
            <a:custGeom>
              <a:avLst/>
              <a:gdLst>
                <a:gd name="T0" fmla="*/ 906 w 1037"/>
                <a:gd name="T1" fmla="*/ 525 h 920"/>
                <a:gd name="T2" fmla="*/ 792 w 1037"/>
                <a:gd name="T3" fmla="*/ 489 h 920"/>
                <a:gd name="T4" fmla="*/ 714 w 1037"/>
                <a:gd name="T5" fmla="*/ 494 h 920"/>
                <a:gd name="T6" fmla="*/ 618 w 1037"/>
                <a:gd name="T7" fmla="*/ 456 h 920"/>
                <a:gd name="T8" fmla="*/ 557 w 1037"/>
                <a:gd name="T9" fmla="*/ 431 h 920"/>
                <a:gd name="T10" fmla="*/ 595 w 1037"/>
                <a:gd name="T11" fmla="*/ 370 h 920"/>
                <a:gd name="T12" fmla="*/ 673 w 1037"/>
                <a:gd name="T13" fmla="*/ 397 h 920"/>
                <a:gd name="T14" fmla="*/ 706 w 1037"/>
                <a:gd name="T15" fmla="*/ 313 h 920"/>
                <a:gd name="T16" fmla="*/ 753 w 1037"/>
                <a:gd name="T17" fmla="*/ 283 h 920"/>
                <a:gd name="T18" fmla="*/ 828 w 1037"/>
                <a:gd name="T19" fmla="*/ 262 h 920"/>
                <a:gd name="T20" fmla="*/ 774 w 1037"/>
                <a:gd name="T21" fmla="*/ 232 h 920"/>
                <a:gd name="T22" fmla="*/ 838 w 1037"/>
                <a:gd name="T23" fmla="*/ 196 h 920"/>
                <a:gd name="T24" fmla="*/ 808 w 1037"/>
                <a:gd name="T25" fmla="*/ 145 h 920"/>
                <a:gd name="T26" fmla="*/ 757 w 1037"/>
                <a:gd name="T27" fmla="*/ 133 h 920"/>
                <a:gd name="T28" fmla="*/ 698 w 1037"/>
                <a:gd name="T29" fmla="*/ 150 h 920"/>
                <a:gd name="T30" fmla="*/ 665 w 1037"/>
                <a:gd name="T31" fmla="*/ 193 h 920"/>
                <a:gd name="T32" fmla="*/ 579 w 1037"/>
                <a:gd name="T33" fmla="*/ 128 h 920"/>
                <a:gd name="T34" fmla="*/ 636 w 1037"/>
                <a:gd name="T35" fmla="*/ 87 h 920"/>
                <a:gd name="T36" fmla="*/ 654 w 1037"/>
                <a:gd name="T37" fmla="*/ 49 h 920"/>
                <a:gd name="T38" fmla="*/ 606 w 1037"/>
                <a:gd name="T39" fmla="*/ 59 h 920"/>
                <a:gd name="T40" fmla="*/ 578 w 1037"/>
                <a:gd name="T41" fmla="*/ 17 h 920"/>
                <a:gd name="T42" fmla="*/ 557 w 1037"/>
                <a:gd name="T43" fmla="*/ 41 h 920"/>
                <a:gd name="T44" fmla="*/ 557 w 1037"/>
                <a:gd name="T45" fmla="*/ 54 h 920"/>
                <a:gd name="T46" fmla="*/ 473 w 1037"/>
                <a:gd name="T47" fmla="*/ 59 h 920"/>
                <a:gd name="T48" fmla="*/ 416 w 1037"/>
                <a:gd name="T49" fmla="*/ 60 h 920"/>
                <a:gd name="T50" fmla="*/ 271 w 1037"/>
                <a:gd name="T51" fmla="*/ 60 h 920"/>
                <a:gd name="T52" fmla="*/ 209 w 1037"/>
                <a:gd name="T53" fmla="*/ 50 h 920"/>
                <a:gd name="T54" fmla="*/ 62 w 1037"/>
                <a:gd name="T55" fmla="*/ 40 h 920"/>
                <a:gd name="T56" fmla="*/ 32 w 1037"/>
                <a:gd name="T57" fmla="*/ 87 h 920"/>
                <a:gd name="T58" fmla="*/ 26 w 1037"/>
                <a:gd name="T59" fmla="*/ 120 h 920"/>
                <a:gd name="T60" fmla="*/ 57 w 1037"/>
                <a:gd name="T61" fmla="*/ 180 h 920"/>
                <a:gd name="T62" fmla="*/ 118 w 1037"/>
                <a:gd name="T63" fmla="*/ 143 h 920"/>
                <a:gd name="T64" fmla="*/ 161 w 1037"/>
                <a:gd name="T65" fmla="*/ 135 h 920"/>
                <a:gd name="T66" fmla="*/ 245 w 1037"/>
                <a:gd name="T67" fmla="*/ 157 h 920"/>
                <a:gd name="T68" fmla="*/ 262 w 1037"/>
                <a:gd name="T69" fmla="*/ 171 h 920"/>
                <a:gd name="T70" fmla="*/ 284 w 1037"/>
                <a:gd name="T71" fmla="*/ 185 h 920"/>
                <a:gd name="T72" fmla="*/ 327 w 1037"/>
                <a:gd name="T73" fmla="*/ 221 h 920"/>
                <a:gd name="T74" fmla="*/ 309 w 1037"/>
                <a:gd name="T75" fmla="*/ 220 h 920"/>
                <a:gd name="T76" fmla="*/ 351 w 1037"/>
                <a:gd name="T77" fmla="*/ 313 h 920"/>
                <a:gd name="T78" fmla="*/ 432 w 1037"/>
                <a:gd name="T79" fmla="*/ 391 h 920"/>
                <a:gd name="T80" fmla="*/ 426 w 1037"/>
                <a:gd name="T81" fmla="*/ 358 h 920"/>
                <a:gd name="T82" fmla="*/ 515 w 1037"/>
                <a:gd name="T83" fmla="*/ 443 h 920"/>
                <a:gd name="T84" fmla="*/ 640 w 1037"/>
                <a:gd name="T85" fmla="*/ 492 h 920"/>
                <a:gd name="T86" fmla="*/ 702 w 1037"/>
                <a:gd name="T87" fmla="*/ 531 h 920"/>
                <a:gd name="T88" fmla="*/ 673 w 1037"/>
                <a:gd name="T89" fmla="*/ 585 h 920"/>
                <a:gd name="T90" fmla="*/ 747 w 1037"/>
                <a:gd name="T91" fmla="*/ 726 h 920"/>
                <a:gd name="T92" fmla="*/ 738 w 1037"/>
                <a:gd name="T93" fmla="*/ 814 h 920"/>
                <a:gd name="T94" fmla="*/ 716 w 1037"/>
                <a:gd name="T95" fmla="*/ 850 h 920"/>
                <a:gd name="T96" fmla="*/ 720 w 1037"/>
                <a:gd name="T97" fmla="*/ 872 h 920"/>
                <a:gd name="T98" fmla="*/ 732 w 1037"/>
                <a:gd name="T99" fmla="*/ 892 h 920"/>
                <a:gd name="T100" fmla="*/ 739 w 1037"/>
                <a:gd name="T101" fmla="*/ 907 h 920"/>
                <a:gd name="T102" fmla="*/ 750 w 1037"/>
                <a:gd name="T103" fmla="*/ 911 h 920"/>
                <a:gd name="T104" fmla="*/ 763 w 1037"/>
                <a:gd name="T105" fmla="*/ 893 h 920"/>
                <a:gd name="T106" fmla="*/ 801 w 1037"/>
                <a:gd name="T107" fmla="*/ 822 h 920"/>
                <a:gd name="T108" fmla="*/ 855 w 1037"/>
                <a:gd name="T109" fmla="*/ 766 h 920"/>
                <a:gd name="T110" fmla="*/ 927 w 1037"/>
                <a:gd name="T111" fmla="*/ 707 h 920"/>
                <a:gd name="T112" fmla="*/ 1003 w 1037"/>
                <a:gd name="T113" fmla="*/ 627 h 920"/>
                <a:gd name="T114" fmla="*/ 671 w 1037"/>
                <a:gd name="T115" fmla="*/ 288 h 920"/>
                <a:gd name="T116" fmla="*/ 661 w 1037"/>
                <a:gd name="T117" fmla="*/ 271 h 920"/>
                <a:gd name="T118" fmla="*/ 647 w 1037"/>
                <a:gd name="T119" fmla="*/ 253 h 920"/>
                <a:gd name="T120" fmla="*/ 354 w 1037"/>
                <a:gd name="T121" fmla="*/ 91 h 920"/>
                <a:gd name="T122" fmla="*/ 420 w 1037"/>
                <a:gd name="T123" fmla="*/ 121 h 920"/>
                <a:gd name="T124" fmla="*/ 758 w 1037"/>
                <a:gd name="T125" fmla="*/ 57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7" h="920">
                  <a:moveTo>
                    <a:pt x="1026" y="581"/>
                  </a:moveTo>
                  <a:cubicBezTo>
                    <a:pt x="1022" y="581"/>
                    <a:pt x="1016" y="580"/>
                    <a:pt x="1007" y="573"/>
                  </a:cubicBezTo>
                  <a:cubicBezTo>
                    <a:pt x="999" y="566"/>
                    <a:pt x="990" y="566"/>
                    <a:pt x="985" y="568"/>
                  </a:cubicBezTo>
                  <a:cubicBezTo>
                    <a:pt x="979" y="569"/>
                    <a:pt x="973" y="566"/>
                    <a:pt x="969" y="565"/>
                  </a:cubicBezTo>
                  <a:cubicBezTo>
                    <a:pt x="966" y="564"/>
                    <a:pt x="962" y="568"/>
                    <a:pt x="959" y="569"/>
                  </a:cubicBezTo>
                  <a:cubicBezTo>
                    <a:pt x="956" y="569"/>
                    <a:pt x="961" y="566"/>
                    <a:pt x="961" y="563"/>
                  </a:cubicBezTo>
                  <a:cubicBezTo>
                    <a:pt x="961" y="561"/>
                    <a:pt x="950" y="557"/>
                    <a:pt x="943" y="555"/>
                  </a:cubicBezTo>
                  <a:cubicBezTo>
                    <a:pt x="935" y="552"/>
                    <a:pt x="931" y="554"/>
                    <a:pt x="931" y="557"/>
                  </a:cubicBezTo>
                  <a:cubicBezTo>
                    <a:pt x="931" y="559"/>
                    <a:pt x="931" y="559"/>
                    <a:pt x="930" y="559"/>
                  </a:cubicBezTo>
                  <a:cubicBezTo>
                    <a:pt x="928" y="558"/>
                    <a:pt x="927" y="558"/>
                    <a:pt x="926" y="560"/>
                  </a:cubicBezTo>
                  <a:cubicBezTo>
                    <a:pt x="923" y="564"/>
                    <a:pt x="919" y="562"/>
                    <a:pt x="922" y="560"/>
                  </a:cubicBezTo>
                  <a:cubicBezTo>
                    <a:pt x="925" y="559"/>
                    <a:pt x="928" y="556"/>
                    <a:pt x="929" y="554"/>
                  </a:cubicBezTo>
                  <a:cubicBezTo>
                    <a:pt x="930" y="551"/>
                    <a:pt x="917" y="549"/>
                    <a:pt x="913" y="550"/>
                  </a:cubicBezTo>
                  <a:cubicBezTo>
                    <a:pt x="909" y="552"/>
                    <a:pt x="911" y="556"/>
                    <a:pt x="908" y="555"/>
                  </a:cubicBezTo>
                  <a:cubicBezTo>
                    <a:pt x="905" y="554"/>
                    <a:pt x="907" y="550"/>
                    <a:pt x="910" y="550"/>
                  </a:cubicBezTo>
                  <a:cubicBezTo>
                    <a:pt x="913" y="550"/>
                    <a:pt x="916" y="546"/>
                    <a:pt x="918" y="543"/>
                  </a:cubicBezTo>
                  <a:cubicBezTo>
                    <a:pt x="920" y="540"/>
                    <a:pt x="915" y="539"/>
                    <a:pt x="911" y="537"/>
                  </a:cubicBezTo>
                  <a:cubicBezTo>
                    <a:pt x="908" y="534"/>
                    <a:pt x="909" y="526"/>
                    <a:pt x="906" y="525"/>
                  </a:cubicBezTo>
                  <a:cubicBezTo>
                    <a:pt x="906" y="525"/>
                    <a:pt x="906" y="525"/>
                    <a:pt x="906" y="525"/>
                  </a:cubicBezTo>
                  <a:cubicBezTo>
                    <a:pt x="903" y="524"/>
                    <a:pt x="898" y="518"/>
                    <a:pt x="893" y="517"/>
                  </a:cubicBezTo>
                  <a:cubicBezTo>
                    <a:pt x="891" y="517"/>
                    <a:pt x="888" y="516"/>
                    <a:pt x="886" y="516"/>
                  </a:cubicBezTo>
                  <a:cubicBezTo>
                    <a:pt x="883" y="515"/>
                    <a:pt x="881" y="514"/>
                    <a:pt x="878" y="514"/>
                  </a:cubicBezTo>
                  <a:cubicBezTo>
                    <a:pt x="874" y="515"/>
                    <a:pt x="870" y="516"/>
                    <a:pt x="869" y="515"/>
                  </a:cubicBezTo>
                  <a:cubicBezTo>
                    <a:pt x="867" y="513"/>
                    <a:pt x="865" y="513"/>
                    <a:pt x="863" y="514"/>
                  </a:cubicBezTo>
                  <a:cubicBezTo>
                    <a:pt x="862" y="515"/>
                    <a:pt x="862" y="515"/>
                    <a:pt x="862" y="515"/>
                  </a:cubicBezTo>
                  <a:cubicBezTo>
                    <a:pt x="860" y="514"/>
                    <a:pt x="857" y="510"/>
                    <a:pt x="855" y="510"/>
                  </a:cubicBezTo>
                  <a:cubicBezTo>
                    <a:pt x="853" y="510"/>
                    <a:pt x="850" y="508"/>
                    <a:pt x="851" y="506"/>
                  </a:cubicBezTo>
                  <a:cubicBezTo>
                    <a:pt x="851" y="504"/>
                    <a:pt x="846" y="504"/>
                    <a:pt x="843" y="501"/>
                  </a:cubicBezTo>
                  <a:cubicBezTo>
                    <a:pt x="843" y="501"/>
                    <a:pt x="842" y="500"/>
                    <a:pt x="840" y="500"/>
                  </a:cubicBezTo>
                  <a:cubicBezTo>
                    <a:pt x="837" y="499"/>
                    <a:pt x="831" y="499"/>
                    <a:pt x="829" y="499"/>
                  </a:cubicBezTo>
                  <a:cubicBezTo>
                    <a:pt x="826" y="499"/>
                    <a:pt x="831" y="497"/>
                    <a:pt x="831" y="494"/>
                  </a:cubicBezTo>
                  <a:cubicBezTo>
                    <a:pt x="831" y="492"/>
                    <a:pt x="823" y="491"/>
                    <a:pt x="820" y="491"/>
                  </a:cubicBezTo>
                  <a:cubicBezTo>
                    <a:pt x="817" y="490"/>
                    <a:pt x="817" y="488"/>
                    <a:pt x="821" y="488"/>
                  </a:cubicBezTo>
                  <a:cubicBezTo>
                    <a:pt x="824" y="488"/>
                    <a:pt x="819" y="486"/>
                    <a:pt x="814" y="486"/>
                  </a:cubicBezTo>
                  <a:cubicBezTo>
                    <a:pt x="810" y="487"/>
                    <a:pt x="803" y="489"/>
                    <a:pt x="799" y="490"/>
                  </a:cubicBezTo>
                  <a:cubicBezTo>
                    <a:pt x="798" y="491"/>
                    <a:pt x="795" y="490"/>
                    <a:pt x="792" y="489"/>
                  </a:cubicBezTo>
                  <a:cubicBezTo>
                    <a:pt x="790" y="488"/>
                    <a:pt x="787" y="486"/>
                    <a:pt x="785" y="487"/>
                  </a:cubicBezTo>
                  <a:cubicBezTo>
                    <a:pt x="781" y="488"/>
                    <a:pt x="775" y="488"/>
                    <a:pt x="775" y="486"/>
                  </a:cubicBezTo>
                  <a:cubicBezTo>
                    <a:pt x="775" y="483"/>
                    <a:pt x="773" y="481"/>
                    <a:pt x="769" y="481"/>
                  </a:cubicBezTo>
                  <a:cubicBezTo>
                    <a:pt x="765" y="481"/>
                    <a:pt x="766" y="478"/>
                    <a:pt x="762" y="478"/>
                  </a:cubicBezTo>
                  <a:cubicBezTo>
                    <a:pt x="759" y="478"/>
                    <a:pt x="762" y="481"/>
                    <a:pt x="760" y="482"/>
                  </a:cubicBezTo>
                  <a:cubicBezTo>
                    <a:pt x="758" y="482"/>
                    <a:pt x="750" y="484"/>
                    <a:pt x="750" y="486"/>
                  </a:cubicBezTo>
                  <a:cubicBezTo>
                    <a:pt x="749" y="489"/>
                    <a:pt x="754" y="493"/>
                    <a:pt x="752" y="495"/>
                  </a:cubicBezTo>
                  <a:cubicBezTo>
                    <a:pt x="751" y="497"/>
                    <a:pt x="746" y="495"/>
                    <a:pt x="744" y="493"/>
                  </a:cubicBezTo>
                  <a:cubicBezTo>
                    <a:pt x="742" y="490"/>
                    <a:pt x="748" y="487"/>
                    <a:pt x="747" y="485"/>
                  </a:cubicBezTo>
                  <a:cubicBezTo>
                    <a:pt x="747" y="484"/>
                    <a:pt x="746" y="482"/>
                    <a:pt x="746" y="481"/>
                  </a:cubicBezTo>
                  <a:cubicBezTo>
                    <a:pt x="747" y="480"/>
                    <a:pt x="747" y="480"/>
                    <a:pt x="748" y="480"/>
                  </a:cubicBezTo>
                  <a:cubicBezTo>
                    <a:pt x="752" y="479"/>
                    <a:pt x="753" y="478"/>
                    <a:pt x="750" y="476"/>
                  </a:cubicBezTo>
                  <a:cubicBezTo>
                    <a:pt x="747" y="475"/>
                    <a:pt x="745" y="479"/>
                    <a:pt x="741" y="479"/>
                  </a:cubicBezTo>
                  <a:cubicBezTo>
                    <a:pt x="738" y="480"/>
                    <a:pt x="737" y="481"/>
                    <a:pt x="735" y="482"/>
                  </a:cubicBezTo>
                  <a:cubicBezTo>
                    <a:pt x="732" y="483"/>
                    <a:pt x="728" y="482"/>
                    <a:pt x="728" y="484"/>
                  </a:cubicBezTo>
                  <a:cubicBezTo>
                    <a:pt x="728" y="486"/>
                    <a:pt x="726" y="484"/>
                    <a:pt x="724" y="484"/>
                  </a:cubicBezTo>
                  <a:cubicBezTo>
                    <a:pt x="722" y="483"/>
                    <a:pt x="717" y="487"/>
                    <a:pt x="717" y="489"/>
                  </a:cubicBezTo>
                  <a:cubicBezTo>
                    <a:pt x="717" y="491"/>
                    <a:pt x="718" y="493"/>
                    <a:pt x="714" y="494"/>
                  </a:cubicBezTo>
                  <a:cubicBezTo>
                    <a:pt x="711" y="496"/>
                    <a:pt x="708" y="500"/>
                    <a:pt x="707" y="501"/>
                  </a:cubicBezTo>
                  <a:cubicBezTo>
                    <a:pt x="706" y="502"/>
                    <a:pt x="705" y="502"/>
                    <a:pt x="705" y="501"/>
                  </a:cubicBezTo>
                  <a:cubicBezTo>
                    <a:pt x="704" y="501"/>
                    <a:pt x="702" y="499"/>
                    <a:pt x="700" y="497"/>
                  </a:cubicBezTo>
                  <a:cubicBezTo>
                    <a:pt x="697" y="494"/>
                    <a:pt x="692" y="494"/>
                    <a:pt x="689" y="493"/>
                  </a:cubicBezTo>
                  <a:cubicBezTo>
                    <a:pt x="686" y="492"/>
                    <a:pt x="682" y="493"/>
                    <a:pt x="678" y="496"/>
                  </a:cubicBezTo>
                  <a:cubicBezTo>
                    <a:pt x="674" y="499"/>
                    <a:pt x="669" y="497"/>
                    <a:pt x="666" y="496"/>
                  </a:cubicBezTo>
                  <a:cubicBezTo>
                    <a:pt x="665" y="495"/>
                    <a:pt x="664" y="494"/>
                    <a:pt x="662" y="493"/>
                  </a:cubicBezTo>
                  <a:cubicBezTo>
                    <a:pt x="659" y="491"/>
                    <a:pt x="656" y="488"/>
                    <a:pt x="654" y="486"/>
                  </a:cubicBezTo>
                  <a:cubicBezTo>
                    <a:pt x="654" y="485"/>
                    <a:pt x="654" y="485"/>
                    <a:pt x="653" y="485"/>
                  </a:cubicBezTo>
                  <a:cubicBezTo>
                    <a:pt x="652" y="483"/>
                    <a:pt x="654" y="479"/>
                    <a:pt x="655" y="477"/>
                  </a:cubicBezTo>
                  <a:cubicBezTo>
                    <a:pt x="656" y="474"/>
                    <a:pt x="654" y="469"/>
                    <a:pt x="656" y="467"/>
                  </a:cubicBezTo>
                  <a:cubicBezTo>
                    <a:pt x="658" y="465"/>
                    <a:pt x="657" y="464"/>
                    <a:pt x="658" y="461"/>
                  </a:cubicBezTo>
                  <a:cubicBezTo>
                    <a:pt x="658" y="460"/>
                    <a:pt x="658" y="460"/>
                    <a:pt x="658" y="460"/>
                  </a:cubicBezTo>
                  <a:cubicBezTo>
                    <a:pt x="658" y="457"/>
                    <a:pt x="653" y="458"/>
                    <a:pt x="649" y="456"/>
                  </a:cubicBezTo>
                  <a:cubicBezTo>
                    <a:pt x="646" y="453"/>
                    <a:pt x="637" y="454"/>
                    <a:pt x="633" y="455"/>
                  </a:cubicBezTo>
                  <a:cubicBezTo>
                    <a:pt x="631" y="456"/>
                    <a:pt x="629" y="456"/>
                    <a:pt x="627" y="455"/>
                  </a:cubicBezTo>
                  <a:cubicBezTo>
                    <a:pt x="624" y="455"/>
                    <a:pt x="621" y="455"/>
                    <a:pt x="619" y="456"/>
                  </a:cubicBezTo>
                  <a:cubicBezTo>
                    <a:pt x="618" y="456"/>
                    <a:pt x="618" y="456"/>
                    <a:pt x="618" y="456"/>
                  </a:cubicBezTo>
                  <a:cubicBezTo>
                    <a:pt x="616" y="457"/>
                    <a:pt x="615" y="456"/>
                    <a:pt x="615" y="455"/>
                  </a:cubicBezTo>
                  <a:cubicBezTo>
                    <a:pt x="616" y="454"/>
                    <a:pt x="617" y="452"/>
                    <a:pt x="618" y="452"/>
                  </a:cubicBezTo>
                  <a:cubicBezTo>
                    <a:pt x="621" y="450"/>
                    <a:pt x="616" y="443"/>
                    <a:pt x="620" y="442"/>
                  </a:cubicBezTo>
                  <a:cubicBezTo>
                    <a:pt x="621" y="442"/>
                    <a:pt x="621" y="441"/>
                    <a:pt x="622" y="441"/>
                  </a:cubicBezTo>
                  <a:cubicBezTo>
                    <a:pt x="624" y="440"/>
                    <a:pt x="625" y="436"/>
                    <a:pt x="625" y="433"/>
                  </a:cubicBezTo>
                  <a:cubicBezTo>
                    <a:pt x="625" y="430"/>
                    <a:pt x="624" y="428"/>
                    <a:pt x="626" y="427"/>
                  </a:cubicBezTo>
                  <a:cubicBezTo>
                    <a:pt x="629" y="425"/>
                    <a:pt x="631" y="424"/>
                    <a:pt x="631" y="422"/>
                  </a:cubicBezTo>
                  <a:cubicBezTo>
                    <a:pt x="630" y="420"/>
                    <a:pt x="629" y="420"/>
                    <a:pt x="627" y="421"/>
                  </a:cubicBezTo>
                  <a:cubicBezTo>
                    <a:pt x="626" y="421"/>
                    <a:pt x="625" y="421"/>
                    <a:pt x="624" y="420"/>
                  </a:cubicBezTo>
                  <a:cubicBezTo>
                    <a:pt x="621" y="419"/>
                    <a:pt x="619" y="420"/>
                    <a:pt x="612" y="421"/>
                  </a:cubicBezTo>
                  <a:cubicBezTo>
                    <a:pt x="605" y="422"/>
                    <a:pt x="602" y="424"/>
                    <a:pt x="602" y="428"/>
                  </a:cubicBezTo>
                  <a:cubicBezTo>
                    <a:pt x="602" y="431"/>
                    <a:pt x="599" y="430"/>
                    <a:pt x="600" y="433"/>
                  </a:cubicBezTo>
                  <a:cubicBezTo>
                    <a:pt x="600" y="436"/>
                    <a:pt x="594" y="436"/>
                    <a:pt x="595" y="438"/>
                  </a:cubicBezTo>
                  <a:cubicBezTo>
                    <a:pt x="595" y="440"/>
                    <a:pt x="590" y="438"/>
                    <a:pt x="589" y="438"/>
                  </a:cubicBezTo>
                  <a:cubicBezTo>
                    <a:pt x="587" y="437"/>
                    <a:pt x="573" y="440"/>
                    <a:pt x="571" y="441"/>
                  </a:cubicBezTo>
                  <a:cubicBezTo>
                    <a:pt x="570" y="441"/>
                    <a:pt x="568" y="440"/>
                    <a:pt x="566" y="439"/>
                  </a:cubicBezTo>
                  <a:cubicBezTo>
                    <a:pt x="565" y="438"/>
                    <a:pt x="563" y="437"/>
                    <a:pt x="562" y="437"/>
                  </a:cubicBezTo>
                  <a:cubicBezTo>
                    <a:pt x="559" y="438"/>
                    <a:pt x="558" y="434"/>
                    <a:pt x="557" y="431"/>
                  </a:cubicBezTo>
                  <a:cubicBezTo>
                    <a:pt x="557" y="429"/>
                    <a:pt x="552" y="426"/>
                    <a:pt x="549" y="424"/>
                  </a:cubicBezTo>
                  <a:cubicBezTo>
                    <a:pt x="547" y="421"/>
                    <a:pt x="546" y="416"/>
                    <a:pt x="546" y="412"/>
                  </a:cubicBezTo>
                  <a:cubicBezTo>
                    <a:pt x="546" y="409"/>
                    <a:pt x="546" y="403"/>
                    <a:pt x="549" y="396"/>
                  </a:cubicBezTo>
                  <a:cubicBezTo>
                    <a:pt x="549" y="395"/>
                    <a:pt x="549" y="394"/>
                    <a:pt x="550" y="393"/>
                  </a:cubicBezTo>
                  <a:cubicBezTo>
                    <a:pt x="549" y="393"/>
                    <a:pt x="549" y="393"/>
                    <a:pt x="548" y="393"/>
                  </a:cubicBezTo>
                  <a:cubicBezTo>
                    <a:pt x="549" y="393"/>
                    <a:pt x="549" y="393"/>
                    <a:pt x="550" y="393"/>
                  </a:cubicBezTo>
                  <a:cubicBezTo>
                    <a:pt x="550" y="389"/>
                    <a:pt x="544" y="388"/>
                    <a:pt x="547" y="386"/>
                  </a:cubicBezTo>
                  <a:cubicBezTo>
                    <a:pt x="552" y="383"/>
                    <a:pt x="547" y="381"/>
                    <a:pt x="549" y="380"/>
                  </a:cubicBezTo>
                  <a:cubicBezTo>
                    <a:pt x="551" y="379"/>
                    <a:pt x="555" y="378"/>
                    <a:pt x="555" y="377"/>
                  </a:cubicBezTo>
                  <a:cubicBezTo>
                    <a:pt x="555" y="375"/>
                    <a:pt x="557" y="375"/>
                    <a:pt x="559" y="375"/>
                  </a:cubicBezTo>
                  <a:cubicBezTo>
                    <a:pt x="562" y="376"/>
                    <a:pt x="567" y="372"/>
                    <a:pt x="567" y="370"/>
                  </a:cubicBezTo>
                  <a:cubicBezTo>
                    <a:pt x="567" y="369"/>
                    <a:pt x="567" y="369"/>
                    <a:pt x="571" y="369"/>
                  </a:cubicBezTo>
                  <a:cubicBezTo>
                    <a:pt x="572" y="370"/>
                    <a:pt x="573" y="369"/>
                    <a:pt x="574" y="368"/>
                  </a:cubicBezTo>
                  <a:cubicBezTo>
                    <a:pt x="574" y="367"/>
                    <a:pt x="575" y="367"/>
                    <a:pt x="576" y="367"/>
                  </a:cubicBezTo>
                  <a:cubicBezTo>
                    <a:pt x="578" y="367"/>
                    <a:pt x="579" y="368"/>
                    <a:pt x="579" y="367"/>
                  </a:cubicBezTo>
                  <a:cubicBezTo>
                    <a:pt x="580" y="366"/>
                    <a:pt x="582" y="366"/>
                    <a:pt x="583" y="368"/>
                  </a:cubicBezTo>
                  <a:cubicBezTo>
                    <a:pt x="585" y="369"/>
                    <a:pt x="589" y="370"/>
                    <a:pt x="590" y="368"/>
                  </a:cubicBezTo>
                  <a:cubicBezTo>
                    <a:pt x="590" y="366"/>
                    <a:pt x="592" y="368"/>
                    <a:pt x="595" y="370"/>
                  </a:cubicBezTo>
                  <a:cubicBezTo>
                    <a:pt x="596" y="371"/>
                    <a:pt x="597" y="371"/>
                    <a:pt x="599" y="371"/>
                  </a:cubicBezTo>
                  <a:cubicBezTo>
                    <a:pt x="600" y="371"/>
                    <a:pt x="600" y="371"/>
                    <a:pt x="601" y="371"/>
                  </a:cubicBezTo>
                  <a:cubicBezTo>
                    <a:pt x="604" y="371"/>
                    <a:pt x="604" y="371"/>
                    <a:pt x="605" y="369"/>
                  </a:cubicBezTo>
                  <a:cubicBezTo>
                    <a:pt x="605" y="368"/>
                    <a:pt x="608" y="373"/>
                    <a:pt x="611" y="373"/>
                  </a:cubicBezTo>
                  <a:cubicBezTo>
                    <a:pt x="615" y="373"/>
                    <a:pt x="612" y="371"/>
                    <a:pt x="610" y="370"/>
                  </a:cubicBezTo>
                  <a:cubicBezTo>
                    <a:pt x="607" y="368"/>
                    <a:pt x="610" y="368"/>
                    <a:pt x="608" y="367"/>
                  </a:cubicBezTo>
                  <a:cubicBezTo>
                    <a:pt x="606" y="365"/>
                    <a:pt x="611" y="364"/>
                    <a:pt x="615" y="364"/>
                  </a:cubicBezTo>
                  <a:cubicBezTo>
                    <a:pt x="619" y="364"/>
                    <a:pt x="619" y="365"/>
                    <a:pt x="620" y="363"/>
                  </a:cubicBezTo>
                  <a:cubicBezTo>
                    <a:pt x="622" y="361"/>
                    <a:pt x="623" y="363"/>
                    <a:pt x="623" y="365"/>
                  </a:cubicBezTo>
                  <a:cubicBezTo>
                    <a:pt x="623" y="366"/>
                    <a:pt x="630" y="364"/>
                    <a:pt x="634" y="364"/>
                  </a:cubicBezTo>
                  <a:cubicBezTo>
                    <a:pt x="637" y="364"/>
                    <a:pt x="641" y="366"/>
                    <a:pt x="641" y="368"/>
                  </a:cubicBezTo>
                  <a:cubicBezTo>
                    <a:pt x="641" y="369"/>
                    <a:pt x="644" y="370"/>
                    <a:pt x="646" y="368"/>
                  </a:cubicBezTo>
                  <a:cubicBezTo>
                    <a:pt x="649" y="367"/>
                    <a:pt x="651" y="365"/>
                    <a:pt x="653" y="366"/>
                  </a:cubicBezTo>
                  <a:cubicBezTo>
                    <a:pt x="656" y="368"/>
                    <a:pt x="658" y="371"/>
                    <a:pt x="661" y="373"/>
                  </a:cubicBezTo>
                  <a:cubicBezTo>
                    <a:pt x="664" y="375"/>
                    <a:pt x="660" y="378"/>
                    <a:pt x="661" y="380"/>
                  </a:cubicBezTo>
                  <a:cubicBezTo>
                    <a:pt x="663" y="381"/>
                    <a:pt x="661" y="384"/>
                    <a:pt x="664" y="385"/>
                  </a:cubicBezTo>
                  <a:cubicBezTo>
                    <a:pt x="668" y="387"/>
                    <a:pt x="665" y="391"/>
                    <a:pt x="668" y="392"/>
                  </a:cubicBezTo>
                  <a:cubicBezTo>
                    <a:pt x="670" y="392"/>
                    <a:pt x="673" y="395"/>
                    <a:pt x="673" y="397"/>
                  </a:cubicBezTo>
                  <a:cubicBezTo>
                    <a:pt x="673" y="398"/>
                    <a:pt x="678" y="400"/>
                    <a:pt x="679" y="397"/>
                  </a:cubicBezTo>
                  <a:cubicBezTo>
                    <a:pt x="679" y="395"/>
                    <a:pt x="682" y="393"/>
                    <a:pt x="682" y="391"/>
                  </a:cubicBezTo>
                  <a:cubicBezTo>
                    <a:pt x="682" y="388"/>
                    <a:pt x="680" y="381"/>
                    <a:pt x="678" y="379"/>
                  </a:cubicBezTo>
                  <a:cubicBezTo>
                    <a:pt x="676" y="376"/>
                    <a:pt x="678" y="376"/>
                    <a:pt x="676" y="373"/>
                  </a:cubicBezTo>
                  <a:cubicBezTo>
                    <a:pt x="673" y="370"/>
                    <a:pt x="671" y="365"/>
                    <a:pt x="671" y="362"/>
                  </a:cubicBezTo>
                  <a:cubicBezTo>
                    <a:pt x="671" y="358"/>
                    <a:pt x="677" y="351"/>
                    <a:pt x="680" y="349"/>
                  </a:cubicBezTo>
                  <a:cubicBezTo>
                    <a:pt x="683" y="347"/>
                    <a:pt x="687" y="348"/>
                    <a:pt x="687" y="346"/>
                  </a:cubicBezTo>
                  <a:cubicBezTo>
                    <a:pt x="688" y="344"/>
                    <a:pt x="692" y="342"/>
                    <a:pt x="694" y="342"/>
                  </a:cubicBezTo>
                  <a:cubicBezTo>
                    <a:pt x="696" y="342"/>
                    <a:pt x="698" y="342"/>
                    <a:pt x="698" y="340"/>
                  </a:cubicBezTo>
                  <a:cubicBezTo>
                    <a:pt x="699" y="339"/>
                    <a:pt x="702" y="337"/>
                    <a:pt x="706" y="336"/>
                  </a:cubicBezTo>
                  <a:cubicBezTo>
                    <a:pt x="711" y="335"/>
                    <a:pt x="708" y="334"/>
                    <a:pt x="707" y="332"/>
                  </a:cubicBezTo>
                  <a:cubicBezTo>
                    <a:pt x="706" y="331"/>
                    <a:pt x="708" y="329"/>
                    <a:pt x="709" y="330"/>
                  </a:cubicBezTo>
                  <a:cubicBezTo>
                    <a:pt x="710" y="331"/>
                    <a:pt x="713" y="331"/>
                    <a:pt x="714" y="330"/>
                  </a:cubicBezTo>
                  <a:cubicBezTo>
                    <a:pt x="716" y="329"/>
                    <a:pt x="720" y="327"/>
                    <a:pt x="716" y="327"/>
                  </a:cubicBezTo>
                  <a:cubicBezTo>
                    <a:pt x="712" y="327"/>
                    <a:pt x="712" y="325"/>
                    <a:pt x="714" y="325"/>
                  </a:cubicBezTo>
                  <a:cubicBezTo>
                    <a:pt x="716" y="324"/>
                    <a:pt x="714" y="321"/>
                    <a:pt x="711" y="321"/>
                  </a:cubicBezTo>
                  <a:cubicBezTo>
                    <a:pt x="708" y="320"/>
                    <a:pt x="709" y="319"/>
                    <a:pt x="711" y="318"/>
                  </a:cubicBezTo>
                  <a:cubicBezTo>
                    <a:pt x="713" y="316"/>
                    <a:pt x="708" y="314"/>
                    <a:pt x="706" y="313"/>
                  </a:cubicBezTo>
                  <a:cubicBezTo>
                    <a:pt x="704" y="312"/>
                    <a:pt x="707" y="311"/>
                    <a:pt x="709" y="311"/>
                  </a:cubicBezTo>
                  <a:cubicBezTo>
                    <a:pt x="711" y="311"/>
                    <a:pt x="709" y="305"/>
                    <a:pt x="710" y="303"/>
                  </a:cubicBezTo>
                  <a:cubicBezTo>
                    <a:pt x="711" y="302"/>
                    <a:pt x="714" y="302"/>
                    <a:pt x="713" y="303"/>
                  </a:cubicBezTo>
                  <a:cubicBezTo>
                    <a:pt x="712" y="305"/>
                    <a:pt x="710" y="307"/>
                    <a:pt x="712" y="309"/>
                  </a:cubicBezTo>
                  <a:cubicBezTo>
                    <a:pt x="714" y="311"/>
                    <a:pt x="715" y="313"/>
                    <a:pt x="714" y="316"/>
                  </a:cubicBezTo>
                  <a:cubicBezTo>
                    <a:pt x="713" y="319"/>
                    <a:pt x="715" y="318"/>
                    <a:pt x="718" y="314"/>
                  </a:cubicBezTo>
                  <a:cubicBezTo>
                    <a:pt x="720" y="310"/>
                    <a:pt x="720" y="307"/>
                    <a:pt x="719" y="307"/>
                  </a:cubicBezTo>
                  <a:cubicBezTo>
                    <a:pt x="717" y="306"/>
                    <a:pt x="717" y="302"/>
                    <a:pt x="719" y="304"/>
                  </a:cubicBezTo>
                  <a:cubicBezTo>
                    <a:pt x="721" y="306"/>
                    <a:pt x="722" y="306"/>
                    <a:pt x="725" y="304"/>
                  </a:cubicBezTo>
                  <a:cubicBezTo>
                    <a:pt x="727" y="301"/>
                    <a:pt x="731" y="297"/>
                    <a:pt x="729" y="297"/>
                  </a:cubicBezTo>
                  <a:cubicBezTo>
                    <a:pt x="727" y="296"/>
                    <a:pt x="729" y="295"/>
                    <a:pt x="733" y="295"/>
                  </a:cubicBezTo>
                  <a:cubicBezTo>
                    <a:pt x="736" y="295"/>
                    <a:pt x="744" y="293"/>
                    <a:pt x="744" y="292"/>
                  </a:cubicBezTo>
                  <a:cubicBezTo>
                    <a:pt x="745" y="291"/>
                    <a:pt x="741" y="292"/>
                    <a:pt x="738" y="292"/>
                  </a:cubicBezTo>
                  <a:cubicBezTo>
                    <a:pt x="735" y="292"/>
                    <a:pt x="732" y="293"/>
                    <a:pt x="732" y="292"/>
                  </a:cubicBezTo>
                  <a:cubicBezTo>
                    <a:pt x="732" y="291"/>
                    <a:pt x="741" y="289"/>
                    <a:pt x="745" y="289"/>
                  </a:cubicBezTo>
                  <a:cubicBezTo>
                    <a:pt x="749" y="289"/>
                    <a:pt x="747" y="285"/>
                    <a:pt x="749" y="287"/>
                  </a:cubicBezTo>
                  <a:cubicBezTo>
                    <a:pt x="750" y="288"/>
                    <a:pt x="753" y="288"/>
                    <a:pt x="755" y="287"/>
                  </a:cubicBezTo>
                  <a:cubicBezTo>
                    <a:pt x="757" y="286"/>
                    <a:pt x="756" y="283"/>
                    <a:pt x="753" y="283"/>
                  </a:cubicBezTo>
                  <a:cubicBezTo>
                    <a:pt x="751" y="282"/>
                    <a:pt x="755" y="281"/>
                    <a:pt x="754" y="280"/>
                  </a:cubicBezTo>
                  <a:cubicBezTo>
                    <a:pt x="753" y="278"/>
                    <a:pt x="756" y="274"/>
                    <a:pt x="759" y="273"/>
                  </a:cubicBezTo>
                  <a:cubicBezTo>
                    <a:pt x="762" y="273"/>
                    <a:pt x="761" y="271"/>
                    <a:pt x="764" y="271"/>
                  </a:cubicBezTo>
                  <a:cubicBezTo>
                    <a:pt x="766" y="271"/>
                    <a:pt x="767" y="269"/>
                    <a:pt x="769" y="267"/>
                  </a:cubicBezTo>
                  <a:cubicBezTo>
                    <a:pt x="770" y="266"/>
                    <a:pt x="772" y="266"/>
                    <a:pt x="773" y="267"/>
                  </a:cubicBezTo>
                  <a:cubicBezTo>
                    <a:pt x="775" y="268"/>
                    <a:pt x="777" y="268"/>
                    <a:pt x="779" y="267"/>
                  </a:cubicBezTo>
                  <a:cubicBezTo>
                    <a:pt x="780" y="266"/>
                    <a:pt x="782" y="265"/>
                    <a:pt x="785" y="264"/>
                  </a:cubicBezTo>
                  <a:cubicBezTo>
                    <a:pt x="788" y="262"/>
                    <a:pt x="791" y="261"/>
                    <a:pt x="793" y="261"/>
                  </a:cubicBezTo>
                  <a:cubicBezTo>
                    <a:pt x="796" y="261"/>
                    <a:pt x="800" y="258"/>
                    <a:pt x="802" y="256"/>
                  </a:cubicBezTo>
                  <a:cubicBezTo>
                    <a:pt x="803" y="254"/>
                    <a:pt x="805" y="258"/>
                    <a:pt x="802" y="259"/>
                  </a:cubicBezTo>
                  <a:cubicBezTo>
                    <a:pt x="799" y="259"/>
                    <a:pt x="804" y="261"/>
                    <a:pt x="809" y="261"/>
                  </a:cubicBezTo>
                  <a:cubicBezTo>
                    <a:pt x="812" y="261"/>
                    <a:pt x="811" y="261"/>
                    <a:pt x="809" y="261"/>
                  </a:cubicBezTo>
                  <a:cubicBezTo>
                    <a:pt x="808" y="262"/>
                    <a:pt x="805" y="262"/>
                    <a:pt x="803" y="262"/>
                  </a:cubicBezTo>
                  <a:cubicBezTo>
                    <a:pt x="800" y="262"/>
                    <a:pt x="798" y="262"/>
                    <a:pt x="793" y="266"/>
                  </a:cubicBezTo>
                  <a:cubicBezTo>
                    <a:pt x="789" y="270"/>
                    <a:pt x="790" y="271"/>
                    <a:pt x="793" y="272"/>
                  </a:cubicBezTo>
                  <a:cubicBezTo>
                    <a:pt x="795" y="274"/>
                    <a:pt x="799" y="273"/>
                    <a:pt x="803" y="271"/>
                  </a:cubicBezTo>
                  <a:cubicBezTo>
                    <a:pt x="806" y="268"/>
                    <a:pt x="806" y="266"/>
                    <a:pt x="810" y="266"/>
                  </a:cubicBezTo>
                  <a:cubicBezTo>
                    <a:pt x="814" y="266"/>
                    <a:pt x="824" y="264"/>
                    <a:pt x="828" y="262"/>
                  </a:cubicBezTo>
                  <a:cubicBezTo>
                    <a:pt x="832" y="261"/>
                    <a:pt x="829" y="261"/>
                    <a:pt x="829" y="259"/>
                  </a:cubicBezTo>
                  <a:cubicBezTo>
                    <a:pt x="829" y="258"/>
                    <a:pt x="837" y="258"/>
                    <a:pt x="840" y="257"/>
                  </a:cubicBezTo>
                  <a:cubicBezTo>
                    <a:pt x="842" y="255"/>
                    <a:pt x="839" y="254"/>
                    <a:pt x="837" y="254"/>
                  </a:cubicBezTo>
                  <a:cubicBezTo>
                    <a:pt x="834" y="255"/>
                    <a:pt x="836" y="252"/>
                    <a:pt x="837" y="250"/>
                  </a:cubicBezTo>
                  <a:cubicBezTo>
                    <a:pt x="837" y="249"/>
                    <a:pt x="831" y="251"/>
                    <a:pt x="831" y="253"/>
                  </a:cubicBezTo>
                  <a:cubicBezTo>
                    <a:pt x="831" y="254"/>
                    <a:pt x="827" y="255"/>
                    <a:pt x="827" y="256"/>
                  </a:cubicBezTo>
                  <a:cubicBezTo>
                    <a:pt x="827" y="259"/>
                    <a:pt x="827" y="257"/>
                    <a:pt x="824" y="258"/>
                  </a:cubicBezTo>
                  <a:cubicBezTo>
                    <a:pt x="821" y="259"/>
                    <a:pt x="811" y="258"/>
                    <a:pt x="810" y="257"/>
                  </a:cubicBezTo>
                  <a:cubicBezTo>
                    <a:pt x="810" y="255"/>
                    <a:pt x="802" y="254"/>
                    <a:pt x="802" y="251"/>
                  </a:cubicBezTo>
                  <a:cubicBezTo>
                    <a:pt x="802" y="249"/>
                    <a:pt x="798" y="248"/>
                    <a:pt x="801" y="245"/>
                  </a:cubicBezTo>
                  <a:cubicBezTo>
                    <a:pt x="804" y="243"/>
                    <a:pt x="800" y="241"/>
                    <a:pt x="798" y="243"/>
                  </a:cubicBezTo>
                  <a:cubicBezTo>
                    <a:pt x="795" y="246"/>
                    <a:pt x="793" y="242"/>
                    <a:pt x="797" y="241"/>
                  </a:cubicBezTo>
                  <a:cubicBezTo>
                    <a:pt x="801" y="240"/>
                    <a:pt x="808" y="239"/>
                    <a:pt x="804" y="234"/>
                  </a:cubicBezTo>
                  <a:cubicBezTo>
                    <a:pt x="801" y="228"/>
                    <a:pt x="777" y="235"/>
                    <a:pt x="771" y="238"/>
                  </a:cubicBezTo>
                  <a:cubicBezTo>
                    <a:pt x="765" y="240"/>
                    <a:pt x="758" y="249"/>
                    <a:pt x="754" y="249"/>
                  </a:cubicBezTo>
                  <a:cubicBezTo>
                    <a:pt x="751" y="249"/>
                    <a:pt x="760" y="244"/>
                    <a:pt x="761" y="243"/>
                  </a:cubicBezTo>
                  <a:cubicBezTo>
                    <a:pt x="763" y="241"/>
                    <a:pt x="761" y="239"/>
                    <a:pt x="763" y="240"/>
                  </a:cubicBezTo>
                  <a:cubicBezTo>
                    <a:pt x="765" y="240"/>
                    <a:pt x="770" y="234"/>
                    <a:pt x="774" y="232"/>
                  </a:cubicBezTo>
                  <a:cubicBezTo>
                    <a:pt x="775" y="231"/>
                    <a:pt x="777" y="231"/>
                    <a:pt x="779" y="231"/>
                  </a:cubicBezTo>
                  <a:cubicBezTo>
                    <a:pt x="780" y="231"/>
                    <a:pt x="781" y="231"/>
                    <a:pt x="782" y="230"/>
                  </a:cubicBezTo>
                  <a:cubicBezTo>
                    <a:pt x="782" y="229"/>
                    <a:pt x="784" y="227"/>
                    <a:pt x="787" y="225"/>
                  </a:cubicBezTo>
                  <a:cubicBezTo>
                    <a:pt x="791" y="223"/>
                    <a:pt x="832" y="223"/>
                    <a:pt x="836" y="223"/>
                  </a:cubicBezTo>
                  <a:cubicBezTo>
                    <a:pt x="839" y="223"/>
                    <a:pt x="847" y="219"/>
                    <a:pt x="849" y="217"/>
                  </a:cubicBezTo>
                  <a:cubicBezTo>
                    <a:pt x="852" y="214"/>
                    <a:pt x="855" y="214"/>
                    <a:pt x="860" y="214"/>
                  </a:cubicBezTo>
                  <a:cubicBezTo>
                    <a:pt x="865" y="215"/>
                    <a:pt x="868" y="211"/>
                    <a:pt x="871" y="209"/>
                  </a:cubicBezTo>
                  <a:cubicBezTo>
                    <a:pt x="874" y="208"/>
                    <a:pt x="872" y="207"/>
                    <a:pt x="870" y="207"/>
                  </a:cubicBezTo>
                  <a:cubicBezTo>
                    <a:pt x="868" y="207"/>
                    <a:pt x="865" y="205"/>
                    <a:pt x="868" y="205"/>
                  </a:cubicBezTo>
                  <a:cubicBezTo>
                    <a:pt x="870" y="205"/>
                    <a:pt x="871" y="204"/>
                    <a:pt x="872" y="202"/>
                  </a:cubicBezTo>
                  <a:cubicBezTo>
                    <a:pt x="874" y="199"/>
                    <a:pt x="872" y="200"/>
                    <a:pt x="868" y="197"/>
                  </a:cubicBezTo>
                  <a:cubicBezTo>
                    <a:pt x="866" y="195"/>
                    <a:pt x="865" y="196"/>
                    <a:pt x="863" y="197"/>
                  </a:cubicBezTo>
                  <a:cubicBezTo>
                    <a:pt x="862" y="197"/>
                    <a:pt x="861" y="198"/>
                    <a:pt x="860" y="198"/>
                  </a:cubicBezTo>
                  <a:cubicBezTo>
                    <a:pt x="857" y="198"/>
                    <a:pt x="862" y="195"/>
                    <a:pt x="860" y="193"/>
                  </a:cubicBezTo>
                  <a:cubicBezTo>
                    <a:pt x="857" y="192"/>
                    <a:pt x="852" y="193"/>
                    <a:pt x="848" y="195"/>
                  </a:cubicBezTo>
                  <a:cubicBezTo>
                    <a:pt x="846" y="197"/>
                    <a:pt x="845" y="197"/>
                    <a:pt x="844" y="197"/>
                  </a:cubicBezTo>
                  <a:cubicBezTo>
                    <a:pt x="843" y="197"/>
                    <a:pt x="842" y="197"/>
                    <a:pt x="840" y="198"/>
                  </a:cubicBezTo>
                  <a:cubicBezTo>
                    <a:pt x="837" y="201"/>
                    <a:pt x="837" y="197"/>
                    <a:pt x="838" y="196"/>
                  </a:cubicBezTo>
                  <a:cubicBezTo>
                    <a:pt x="840" y="195"/>
                    <a:pt x="841" y="196"/>
                    <a:pt x="843" y="194"/>
                  </a:cubicBezTo>
                  <a:cubicBezTo>
                    <a:pt x="844" y="193"/>
                    <a:pt x="846" y="194"/>
                    <a:pt x="850" y="192"/>
                  </a:cubicBezTo>
                  <a:cubicBezTo>
                    <a:pt x="854" y="190"/>
                    <a:pt x="857" y="191"/>
                    <a:pt x="858" y="190"/>
                  </a:cubicBezTo>
                  <a:cubicBezTo>
                    <a:pt x="860" y="188"/>
                    <a:pt x="857" y="186"/>
                    <a:pt x="853" y="187"/>
                  </a:cubicBezTo>
                  <a:cubicBezTo>
                    <a:pt x="851" y="187"/>
                    <a:pt x="850" y="186"/>
                    <a:pt x="848" y="186"/>
                  </a:cubicBezTo>
                  <a:cubicBezTo>
                    <a:pt x="847" y="185"/>
                    <a:pt x="845" y="184"/>
                    <a:pt x="844" y="184"/>
                  </a:cubicBezTo>
                  <a:cubicBezTo>
                    <a:pt x="843" y="185"/>
                    <a:pt x="842" y="185"/>
                    <a:pt x="842" y="184"/>
                  </a:cubicBezTo>
                  <a:cubicBezTo>
                    <a:pt x="841" y="184"/>
                    <a:pt x="841" y="183"/>
                    <a:pt x="839" y="184"/>
                  </a:cubicBezTo>
                  <a:cubicBezTo>
                    <a:pt x="837" y="185"/>
                    <a:pt x="835" y="183"/>
                    <a:pt x="834" y="181"/>
                  </a:cubicBezTo>
                  <a:cubicBezTo>
                    <a:pt x="833" y="178"/>
                    <a:pt x="825" y="174"/>
                    <a:pt x="821" y="173"/>
                  </a:cubicBezTo>
                  <a:cubicBezTo>
                    <a:pt x="817" y="172"/>
                    <a:pt x="819" y="170"/>
                    <a:pt x="822" y="172"/>
                  </a:cubicBezTo>
                  <a:cubicBezTo>
                    <a:pt x="824" y="173"/>
                    <a:pt x="827" y="170"/>
                    <a:pt x="828" y="169"/>
                  </a:cubicBezTo>
                  <a:cubicBezTo>
                    <a:pt x="829" y="168"/>
                    <a:pt x="826" y="167"/>
                    <a:pt x="825" y="166"/>
                  </a:cubicBezTo>
                  <a:cubicBezTo>
                    <a:pt x="824" y="166"/>
                    <a:pt x="824" y="165"/>
                    <a:pt x="824" y="163"/>
                  </a:cubicBezTo>
                  <a:cubicBezTo>
                    <a:pt x="824" y="162"/>
                    <a:pt x="819" y="160"/>
                    <a:pt x="819" y="159"/>
                  </a:cubicBezTo>
                  <a:cubicBezTo>
                    <a:pt x="819" y="158"/>
                    <a:pt x="816" y="157"/>
                    <a:pt x="816" y="156"/>
                  </a:cubicBezTo>
                  <a:cubicBezTo>
                    <a:pt x="816" y="154"/>
                    <a:pt x="813" y="153"/>
                    <a:pt x="813" y="151"/>
                  </a:cubicBezTo>
                  <a:cubicBezTo>
                    <a:pt x="813" y="150"/>
                    <a:pt x="808" y="147"/>
                    <a:pt x="808" y="145"/>
                  </a:cubicBezTo>
                  <a:cubicBezTo>
                    <a:pt x="808" y="143"/>
                    <a:pt x="805" y="142"/>
                    <a:pt x="804" y="139"/>
                  </a:cubicBezTo>
                  <a:cubicBezTo>
                    <a:pt x="803" y="137"/>
                    <a:pt x="801" y="138"/>
                    <a:pt x="800" y="141"/>
                  </a:cubicBezTo>
                  <a:cubicBezTo>
                    <a:pt x="799" y="144"/>
                    <a:pt x="796" y="144"/>
                    <a:pt x="797" y="145"/>
                  </a:cubicBezTo>
                  <a:cubicBezTo>
                    <a:pt x="799" y="147"/>
                    <a:pt x="797" y="148"/>
                    <a:pt x="796" y="149"/>
                  </a:cubicBezTo>
                  <a:cubicBezTo>
                    <a:pt x="794" y="150"/>
                    <a:pt x="797" y="152"/>
                    <a:pt x="794" y="152"/>
                  </a:cubicBezTo>
                  <a:cubicBezTo>
                    <a:pt x="792" y="152"/>
                    <a:pt x="793" y="156"/>
                    <a:pt x="792" y="154"/>
                  </a:cubicBezTo>
                  <a:cubicBezTo>
                    <a:pt x="790" y="153"/>
                    <a:pt x="787" y="153"/>
                    <a:pt x="787" y="155"/>
                  </a:cubicBezTo>
                  <a:cubicBezTo>
                    <a:pt x="787" y="157"/>
                    <a:pt x="781" y="158"/>
                    <a:pt x="779" y="158"/>
                  </a:cubicBezTo>
                  <a:cubicBezTo>
                    <a:pt x="777" y="158"/>
                    <a:pt x="777" y="155"/>
                    <a:pt x="775" y="156"/>
                  </a:cubicBezTo>
                  <a:cubicBezTo>
                    <a:pt x="774" y="156"/>
                    <a:pt x="774" y="155"/>
                    <a:pt x="773" y="154"/>
                  </a:cubicBezTo>
                  <a:cubicBezTo>
                    <a:pt x="773" y="154"/>
                    <a:pt x="772" y="153"/>
                    <a:pt x="771" y="153"/>
                  </a:cubicBezTo>
                  <a:cubicBezTo>
                    <a:pt x="768" y="153"/>
                    <a:pt x="766" y="153"/>
                    <a:pt x="767" y="151"/>
                  </a:cubicBezTo>
                  <a:cubicBezTo>
                    <a:pt x="767" y="149"/>
                    <a:pt x="762" y="148"/>
                    <a:pt x="764" y="147"/>
                  </a:cubicBezTo>
                  <a:cubicBezTo>
                    <a:pt x="765" y="145"/>
                    <a:pt x="763" y="143"/>
                    <a:pt x="763" y="140"/>
                  </a:cubicBezTo>
                  <a:cubicBezTo>
                    <a:pt x="762" y="137"/>
                    <a:pt x="765" y="136"/>
                    <a:pt x="765" y="135"/>
                  </a:cubicBezTo>
                  <a:cubicBezTo>
                    <a:pt x="765" y="134"/>
                    <a:pt x="763" y="134"/>
                    <a:pt x="761" y="135"/>
                  </a:cubicBezTo>
                  <a:cubicBezTo>
                    <a:pt x="760" y="135"/>
                    <a:pt x="759" y="135"/>
                    <a:pt x="759" y="134"/>
                  </a:cubicBezTo>
                  <a:cubicBezTo>
                    <a:pt x="758" y="134"/>
                    <a:pt x="758" y="133"/>
                    <a:pt x="757" y="133"/>
                  </a:cubicBezTo>
                  <a:cubicBezTo>
                    <a:pt x="755" y="134"/>
                    <a:pt x="748" y="133"/>
                    <a:pt x="748" y="131"/>
                  </a:cubicBezTo>
                  <a:cubicBezTo>
                    <a:pt x="747" y="129"/>
                    <a:pt x="745" y="130"/>
                    <a:pt x="744" y="128"/>
                  </a:cubicBezTo>
                  <a:cubicBezTo>
                    <a:pt x="743" y="125"/>
                    <a:pt x="740" y="127"/>
                    <a:pt x="740" y="126"/>
                  </a:cubicBezTo>
                  <a:cubicBezTo>
                    <a:pt x="740" y="124"/>
                    <a:pt x="739" y="123"/>
                    <a:pt x="737" y="123"/>
                  </a:cubicBezTo>
                  <a:cubicBezTo>
                    <a:pt x="735" y="123"/>
                    <a:pt x="734" y="121"/>
                    <a:pt x="732" y="121"/>
                  </a:cubicBezTo>
                  <a:cubicBezTo>
                    <a:pt x="729" y="121"/>
                    <a:pt x="725" y="123"/>
                    <a:pt x="724" y="123"/>
                  </a:cubicBezTo>
                  <a:cubicBezTo>
                    <a:pt x="723" y="123"/>
                    <a:pt x="722" y="123"/>
                    <a:pt x="721" y="123"/>
                  </a:cubicBezTo>
                  <a:cubicBezTo>
                    <a:pt x="719" y="122"/>
                    <a:pt x="718" y="122"/>
                    <a:pt x="717" y="122"/>
                  </a:cubicBezTo>
                  <a:cubicBezTo>
                    <a:pt x="715" y="123"/>
                    <a:pt x="715" y="121"/>
                    <a:pt x="711" y="121"/>
                  </a:cubicBezTo>
                  <a:cubicBezTo>
                    <a:pt x="706" y="120"/>
                    <a:pt x="701" y="119"/>
                    <a:pt x="700" y="121"/>
                  </a:cubicBezTo>
                  <a:cubicBezTo>
                    <a:pt x="700" y="122"/>
                    <a:pt x="697" y="122"/>
                    <a:pt x="697" y="125"/>
                  </a:cubicBezTo>
                  <a:cubicBezTo>
                    <a:pt x="698" y="128"/>
                    <a:pt x="701" y="127"/>
                    <a:pt x="702" y="129"/>
                  </a:cubicBezTo>
                  <a:cubicBezTo>
                    <a:pt x="703" y="131"/>
                    <a:pt x="700" y="130"/>
                    <a:pt x="700" y="132"/>
                  </a:cubicBezTo>
                  <a:cubicBezTo>
                    <a:pt x="700" y="133"/>
                    <a:pt x="698" y="133"/>
                    <a:pt x="698" y="135"/>
                  </a:cubicBezTo>
                  <a:cubicBezTo>
                    <a:pt x="698" y="136"/>
                    <a:pt x="699" y="135"/>
                    <a:pt x="700" y="138"/>
                  </a:cubicBezTo>
                  <a:cubicBezTo>
                    <a:pt x="701" y="140"/>
                    <a:pt x="703" y="140"/>
                    <a:pt x="703" y="143"/>
                  </a:cubicBezTo>
                  <a:cubicBezTo>
                    <a:pt x="704" y="146"/>
                    <a:pt x="702" y="146"/>
                    <a:pt x="700" y="146"/>
                  </a:cubicBezTo>
                  <a:cubicBezTo>
                    <a:pt x="699" y="146"/>
                    <a:pt x="700" y="148"/>
                    <a:pt x="698" y="150"/>
                  </a:cubicBezTo>
                  <a:cubicBezTo>
                    <a:pt x="696" y="152"/>
                    <a:pt x="694" y="154"/>
                    <a:pt x="695" y="156"/>
                  </a:cubicBezTo>
                  <a:cubicBezTo>
                    <a:pt x="697" y="157"/>
                    <a:pt x="704" y="159"/>
                    <a:pt x="707" y="163"/>
                  </a:cubicBezTo>
                  <a:cubicBezTo>
                    <a:pt x="710" y="166"/>
                    <a:pt x="710" y="172"/>
                    <a:pt x="709" y="176"/>
                  </a:cubicBezTo>
                  <a:cubicBezTo>
                    <a:pt x="708" y="180"/>
                    <a:pt x="702" y="180"/>
                    <a:pt x="698" y="184"/>
                  </a:cubicBezTo>
                  <a:cubicBezTo>
                    <a:pt x="694" y="187"/>
                    <a:pt x="689" y="187"/>
                    <a:pt x="687" y="187"/>
                  </a:cubicBezTo>
                  <a:cubicBezTo>
                    <a:pt x="685" y="187"/>
                    <a:pt x="686" y="190"/>
                    <a:pt x="689" y="193"/>
                  </a:cubicBezTo>
                  <a:cubicBezTo>
                    <a:pt x="692" y="195"/>
                    <a:pt x="690" y="196"/>
                    <a:pt x="691" y="198"/>
                  </a:cubicBezTo>
                  <a:cubicBezTo>
                    <a:pt x="693" y="201"/>
                    <a:pt x="691" y="203"/>
                    <a:pt x="693" y="205"/>
                  </a:cubicBezTo>
                  <a:cubicBezTo>
                    <a:pt x="696" y="208"/>
                    <a:pt x="694" y="209"/>
                    <a:pt x="692" y="210"/>
                  </a:cubicBezTo>
                  <a:cubicBezTo>
                    <a:pt x="689" y="212"/>
                    <a:pt x="693" y="211"/>
                    <a:pt x="693" y="213"/>
                  </a:cubicBezTo>
                  <a:cubicBezTo>
                    <a:pt x="693" y="216"/>
                    <a:pt x="692" y="214"/>
                    <a:pt x="689" y="213"/>
                  </a:cubicBezTo>
                  <a:cubicBezTo>
                    <a:pt x="687" y="212"/>
                    <a:pt x="685" y="215"/>
                    <a:pt x="685" y="217"/>
                  </a:cubicBezTo>
                  <a:cubicBezTo>
                    <a:pt x="685" y="218"/>
                    <a:pt x="683" y="217"/>
                    <a:pt x="682" y="216"/>
                  </a:cubicBezTo>
                  <a:cubicBezTo>
                    <a:pt x="680" y="216"/>
                    <a:pt x="679" y="215"/>
                    <a:pt x="679" y="215"/>
                  </a:cubicBezTo>
                  <a:cubicBezTo>
                    <a:pt x="677" y="215"/>
                    <a:pt x="679" y="213"/>
                    <a:pt x="676" y="211"/>
                  </a:cubicBezTo>
                  <a:cubicBezTo>
                    <a:pt x="673" y="209"/>
                    <a:pt x="670" y="209"/>
                    <a:pt x="670" y="207"/>
                  </a:cubicBezTo>
                  <a:cubicBezTo>
                    <a:pt x="670" y="205"/>
                    <a:pt x="665" y="204"/>
                    <a:pt x="665" y="202"/>
                  </a:cubicBezTo>
                  <a:cubicBezTo>
                    <a:pt x="665" y="200"/>
                    <a:pt x="666" y="194"/>
                    <a:pt x="665" y="193"/>
                  </a:cubicBezTo>
                  <a:cubicBezTo>
                    <a:pt x="663" y="191"/>
                    <a:pt x="664" y="189"/>
                    <a:pt x="666" y="188"/>
                  </a:cubicBezTo>
                  <a:cubicBezTo>
                    <a:pt x="667" y="187"/>
                    <a:pt x="664" y="184"/>
                    <a:pt x="661" y="184"/>
                  </a:cubicBezTo>
                  <a:cubicBezTo>
                    <a:pt x="658" y="184"/>
                    <a:pt x="654" y="184"/>
                    <a:pt x="650" y="184"/>
                  </a:cubicBezTo>
                  <a:cubicBezTo>
                    <a:pt x="645" y="184"/>
                    <a:pt x="643" y="184"/>
                    <a:pt x="642" y="183"/>
                  </a:cubicBezTo>
                  <a:cubicBezTo>
                    <a:pt x="640" y="182"/>
                    <a:pt x="636" y="180"/>
                    <a:pt x="631" y="179"/>
                  </a:cubicBezTo>
                  <a:cubicBezTo>
                    <a:pt x="626" y="178"/>
                    <a:pt x="623" y="176"/>
                    <a:pt x="623" y="174"/>
                  </a:cubicBezTo>
                  <a:cubicBezTo>
                    <a:pt x="622" y="173"/>
                    <a:pt x="617" y="172"/>
                    <a:pt x="616" y="171"/>
                  </a:cubicBezTo>
                  <a:cubicBezTo>
                    <a:pt x="615" y="170"/>
                    <a:pt x="609" y="169"/>
                    <a:pt x="607" y="170"/>
                  </a:cubicBezTo>
                  <a:cubicBezTo>
                    <a:pt x="606" y="170"/>
                    <a:pt x="604" y="169"/>
                    <a:pt x="603" y="168"/>
                  </a:cubicBezTo>
                  <a:cubicBezTo>
                    <a:pt x="601" y="167"/>
                    <a:pt x="599" y="166"/>
                    <a:pt x="597" y="166"/>
                  </a:cubicBezTo>
                  <a:cubicBezTo>
                    <a:pt x="594" y="167"/>
                    <a:pt x="587" y="169"/>
                    <a:pt x="586" y="169"/>
                  </a:cubicBezTo>
                  <a:cubicBezTo>
                    <a:pt x="584" y="169"/>
                    <a:pt x="586" y="167"/>
                    <a:pt x="587" y="166"/>
                  </a:cubicBezTo>
                  <a:cubicBezTo>
                    <a:pt x="588" y="165"/>
                    <a:pt x="584" y="161"/>
                    <a:pt x="583" y="159"/>
                  </a:cubicBezTo>
                  <a:cubicBezTo>
                    <a:pt x="582" y="156"/>
                    <a:pt x="581" y="153"/>
                    <a:pt x="578" y="154"/>
                  </a:cubicBezTo>
                  <a:cubicBezTo>
                    <a:pt x="574" y="154"/>
                    <a:pt x="570" y="153"/>
                    <a:pt x="569" y="152"/>
                  </a:cubicBezTo>
                  <a:cubicBezTo>
                    <a:pt x="568" y="152"/>
                    <a:pt x="568" y="144"/>
                    <a:pt x="569" y="141"/>
                  </a:cubicBezTo>
                  <a:cubicBezTo>
                    <a:pt x="570" y="138"/>
                    <a:pt x="574" y="133"/>
                    <a:pt x="574" y="131"/>
                  </a:cubicBezTo>
                  <a:cubicBezTo>
                    <a:pt x="574" y="129"/>
                    <a:pt x="577" y="128"/>
                    <a:pt x="579" y="128"/>
                  </a:cubicBezTo>
                  <a:cubicBezTo>
                    <a:pt x="582" y="127"/>
                    <a:pt x="580" y="124"/>
                    <a:pt x="583" y="123"/>
                  </a:cubicBezTo>
                  <a:cubicBezTo>
                    <a:pt x="585" y="123"/>
                    <a:pt x="585" y="122"/>
                    <a:pt x="586" y="121"/>
                  </a:cubicBezTo>
                  <a:cubicBezTo>
                    <a:pt x="586" y="119"/>
                    <a:pt x="589" y="120"/>
                    <a:pt x="588" y="119"/>
                  </a:cubicBezTo>
                  <a:cubicBezTo>
                    <a:pt x="586" y="118"/>
                    <a:pt x="587" y="117"/>
                    <a:pt x="591" y="117"/>
                  </a:cubicBezTo>
                  <a:cubicBezTo>
                    <a:pt x="595" y="117"/>
                    <a:pt x="601" y="116"/>
                    <a:pt x="600" y="113"/>
                  </a:cubicBezTo>
                  <a:cubicBezTo>
                    <a:pt x="599" y="110"/>
                    <a:pt x="589" y="112"/>
                    <a:pt x="589" y="110"/>
                  </a:cubicBezTo>
                  <a:cubicBezTo>
                    <a:pt x="589" y="107"/>
                    <a:pt x="576" y="107"/>
                    <a:pt x="577" y="106"/>
                  </a:cubicBezTo>
                  <a:cubicBezTo>
                    <a:pt x="578" y="104"/>
                    <a:pt x="590" y="107"/>
                    <a:pt x="594" y="108"/>
                  </a:cubicBezTo>
                  <a:cubicBezTo>
                    <a:pt x="599" y="110"/>
                    <a:pt x="600" y="109"/>
                    <a:pt x="604" y="109"/>
                  </a:cubicBezTo>
                  <a:cubicBezTo>
                    <a:pt x="607" y="109"/>
                    <a:pt x="605" y="106"/>
                    <a:pt x="605" y="104"/>
                  </a:cubicBezTo>
                  <a:cubicBezTo>
                    <a:pt x="606" y="103"/>
                    <a:pt x="608" y="104"/>
                    <a:pt x="610" y="105"/>
                  </a:cubicBezTo>
                  <a:cubicBezTo>
                    <a:pt x="613" y="105"/>
                    <a:pt x="615" y="106"/>
                    <a:pt x="617" y="106"/>
                  </a:cubicBezTo>
                  <a:cubicBezTo>
                    <a:pt x="621" y="105"/>
                    <a:pt x="625" y="99"/>
                    <a:pt x="628" y="97"/>
                  </a:cubicBezTo>
                  <a:cubicBezTo>
                    <a:pt x="631" y="95"/>
                    <a:pt x="628" y="94"/>
                    <a:pt x="622" y="94"/>
                  </a:cubicBezTo>
                  <a:cubicBezTo>
                    <a:pt x="616" y="94"/>
                    <a:pt x="612" y="93"/>
                    <a:pt x="609" y="91"/>
                  </a:cubicBezTo>
                  <a:cubicBezTo>
                    <a:pt x="605" y="89"/>
                    <a:pt x="605" y="87"/>
                    <a:pt x="609" y="87"/>
                  </a:cubicBezTo>
                  <a:cubicBezTo>
                    <a:pt x="613" y="88"/>
                    <a:pt x="621" y="93"/>
                    <a:pt x="624" y="93"/>
                  </a:cubicBezTo>
                  <a:cubicBezTo>
                    <a:pt x="628" y="93"/>
                    <a:pt x="633" y="88"/>
                    <a:pt x="636" y="87"/>
                  </a:cubicBezTo>
                  <a:cubicBezTo>
                    <a:pt x="639" y="85"/>
                    <a:pt x="634" y="85"/>
                    <a:pt x="632" y="83"/>
                  </a:cubicBezTo>
                  <a:cubicBezTo>
                    <a:pt x="630" y="82"/>
                    <a:pt x="635" y="81"/>
                    <a:pt x="638" y="81"/>
                  </a:cubicBezTo>
                  <a:cubicBezTo>
                    <a:pt x="640" y="81"/>
                    <a:pt x="642" y="83"/>
                    <a:pt x="643" y="84"/>
                  </a:cubicBezTo>
                  <a:cubicBezTo>
                    <a:pt x="644" y="85"/>
                    <a:pt x="648" y="84"/>
                    <a:pt x="651" y="84"/>
                  </a:cubicBezTo>
                  <a:cubicBezTo>
                    <a:pt x="653" y="84"/>
                    <a:pt x="650" y="81"/>
                    <a:pt x="647" y="79"/>
                  </a:cubicBezTo>
                  <a:cubicBezTo>
                    <a:pt x="643" y="78"/>
                    <a:pt x="647" y="76"/>
                    <a:pt x="648" y="78"/>
                  </a:cubicBezTo>
                  <a:cubicBezTo>
                    <a:pt x="649" y="80"/>
                    <a:pt x="652" y="79"/>
                    <a:pt x="653" y="81"/>
                  </a:cubicBezTo>
                  <a:cubicBezTo>
                    <a:pt x="655" y="84"/>
                    <a:pt x="656" y="82"/>
                    <a:pt x="660" y="81"/>
                  </a:cubicBezTo>
                  <a:cubicBezTo>
                    <a:pt x="663" y="81"/>
                    <a:pt x="665" y="79"/>
                    <a:pt x="667" y="77"/>
                  </a:cubicBezTo>
                  <a:cubicBezTo>
                    <a:pt x="669" y="76"/>
                    <a:pt x="669" y="78"/>
                    <a:pt x="671" y="75"/>
                  </a:cubicBezTo>
                  <a:cubicBezTo>
                    <a:pt x="674" y="73"/>
                    <a:pt x="670" y="70"/>
                    <a:pt x="668" y="69"/>
                  </a:cubicBezTo>
                  <a:cubicBezTo>
                    <a:pt x="665" y="67"/>
                    <a:pt x="668" y="66"/>
                    <a:pt x="665" y="65"/>
                  </a:cubicBezTo>
                  <a:cubicBezTo>
                    <a:pt x="662" y="64"/>
                    <a:pt x="662" y="62"/>
                    <a:pt x="665" y="62"/>
                  </a:cubicBezTo>
                  <a:cubicBezTo>
                    <a:pt x="669" y="63"/>
                    <a:pt x="671" y="62"/>
                    <a:pt x="673" y="60"/>
                  </a:cubicBezTo>
                  <a:cubicBezTo>
                    <a:pt x="674" y="58"/>
                    <a:pt x="668" y="58"/>
                    <a:pt x="671" y="57"/>
                  </a:cubicBezTo>
                  <a:cubicBezTo>
                    <a:pt x="674" y="55"/>
                    <a:pt x="671" y="54"/>
                    <a:pt x="668" y="54"/>
                  </a:cubicBezTo>
                  <a:cubicBezTo>
                    <a:pt x="665" y="54"/>
                    <a:pt x="663" y="53"/>
                    <a:pt x="662" y="51"/>
                  </a:cubicBezTo>
                  <a:cubicBezTo>
                    <a:pt x="662" y="49"/>
                    <a:pt x="657" y="50"/>
                    <a:pt x="654" y="49"/>
                  </a:cubicBezTo>
                  <a:cubicBezTo>
                    <a:pt x="650" y="48"/>
                    <a:pt x="643" y="48"/>
                    <a:pt x="642" y="48"/>
                  </a:cubicBezTo>
                  <a:cubicBezTo>
                    <a:pt x="640" y="48"/>
                    <a:pt x="640" y="54"/>
                    <a:pt x="642" y="54"/>
                  </a:cubicBezTo>
                  <a:cubicBezTo>
                    <a:pt x="645" y="54"/>
                    <a:pt x="647" y="56"/>
                    <a:pt x="645" y="57"/>
                  </a:cubicBezTo>
                  <a:cubicBezTo>
                    <a:pt x="642" y="57"/>
                    <a:pt x="645" y="59"/>
                    <a:pt x="643" y="59"/>
                  </a:cubicBezTo>
                  <a:cubicBezTo>
                    <a:pt x="642" y="59"/>
                    <a:pt x="639" y="59"/>
                    <a:pt x="638" y="62"/>
                  </a:cubicBezTo>
                  <a:cubicBezTo>
                    <a:pt x="638" y="65"/>
                    <a:pt x="637" y="67"/>
                    <a:pt x="635" y="68"/>
                  </a:cubicBezTo>
                  <a:cubicBezTo>
                    <a:pt x="633" y="68"/>
                    <a:pt x="633" y="67"/>
                    <a:pt x="633" y="66"/>
                  </a:cubicBezTo>
                  <a:cubicBezTo>
                    <a:pt x="633" y="65"/>
                    <a:pt x="632" y="64"/>
                    <a:pt x="631" y="64"/>
                  </a:cubicBezTo>
                  <a:cubicBezTo>
                    <a:pt x="628" y="64"/>
                    <a:pt x="628" y="68"/>
                    <a:pt x="630" y="69"/>
                  </a:cubicBezTo>
                  <a:cubicBezTo>
                    <a:pt x="632" y="69"/>
                    <a:pt x="632" y="70"/>
                    <a:pt x="633" y="72"/>
                  </a:cubicBezTo>
                  <a:cubicBezTo>
                    <a:pt x="634" y="74"/>
                    <a:pt x="629" y="73"/>
                    <a:pt x="628" y="75"/>
                  </a:cubicBezTo>
                  <a:cubicBezTo>
                    <a:pt x="626" y="78"/>
                    <a:pt x="626" y="74"/>
                    <a:pt x="623" y="73"/>
                  </a:cubicBezTo>
                  <a:cubicBezTo>
                    <a:pt x="621" y="71"/>
                    <a:pt x="618" y="68"/>
                    <a:pt x="618" y="66"/>
                  </a:cubicBezTo>
                  <a:cubicBezTo>
                    <a:pt x="618" y="65"/>
                    <a:pt x="620" y="64"/>
                    <a:pt x="621" y="64"/>
                  </a:cubicBezTo>
                  <a:cubicBezTo>
                    <a:pt x="623" y="64"/>
                    <a:pt x="621" y="62"/>
                    <a:pt x="621" y="60"/>
                  </a:cubicBezTo>
                  <a:cubicBezTo>
                    <a:pt x="621" y="58"/>
                    <a:pt x="619" y="58"/>
                    <a:pt x="616" y="56"/>
                  </a:cubicBezTo>
                  <a:cubicBezTo>
                    <a:pt x="613" y="53"/>
                    <a:pt x="610" y="53"/>
                    <a:pt x="609" y="55"/>
                  </a:cubicBezTo>
                  <a:cubicBezTo>
                    <a:pt x="607" y="56"/>
                    <a:pt x="608" y="58"/>
                    <a:pt x="606" y="59"/>
                  </a:cubicBezTo>
                  <a:cubicBezTo>
                    <a:pt x="604" y="60"/>
                    <a:pt x="605" y="63"/>
                    <a:pt x="603" y="63"/>
                  </a:cubicBezTo>
                  <a:cubicBezTo>
                    <a:pt x="601" y="64"/>
                    <a:pt x="602" y="57"/>
                    <a:pt x="600" y="56"/>
                  </a:cubicBezTo>
                  <a:cubicBezTo>
                    <a:pt x="598" y="56"/>
                    <a:pt x="598" y="54"/>
                    <a:pt x="601" y="54"/>
                  </a:cubicBezTo>
                  <a:cubicBezTo>
                    <a:pt x="604" y="54"/>
                    <a:pt x="605" y="52"/>
                    <a:pt x="603" y="52"/>
                  </a:cubicBezTo>
                  <a:cubicBezTo>
                    <a:pt x="601" y="52"/>
                    <a:pt x="597" y="50"/>
                    <a:pt x="595" y="49"/>
                  </a:cubicBezTo>
                  <a:cubicBezTo>
                    <a:pt x="594" y="49"/>
                    <a:pt x="594" y="49"/>
                    <a:pt x="593" y="50"/>
                  </a:cubicBezTo>
                  <a:cubicBezTo>
                    <a:pt x="591" y="50"/>
                    <a:pt x="590" y="51"/>
                    <a:pt x="589" y="50"/>
                  </a:cubicBezTo>
                  <a:cubicBezTo>
                    <a:pt x="588" y="49"/>
                    <a:pt x="590" y="47"/>
                    <a:pt x="590" y="45"/>
                  </a:cubicBezTo>
                  <a:cubicBezTo>
                    <a:pt x="590" y="45"/>
                    <a:pt x="590" y="45"/>
                    <a:pt x="591" y="45"/>
                  </a:cubicBezTo>
                  <a:cubicBezTo>
                    <a:pt x="592" y="45"/>
                    <a:pt x="593" y="45"/>
                    <a:pt x="594" y="44"/>
                  </a:cubicBezTo>
                  <a:cubicBezTo>
                    <a:pt x="596" y="42"/>
                    <a:pt x="589" y="42"/>
                    <a:pt x="589" y="40"/>
                  </a:cubicBezTo>
                  <a:cubicBezTo>
                    <a:pt x="589" y="38"/>
                    <a:pt x="584" y="38"/>
                    <a:pt x="583" y="37"/>
                  </a:cubicBezTo>
                  <a:cubicBezTo>
                    <a:pt x="581" y="37"/>
                    <a:pt x="584" y="33"/>
                    <a:pt x="583" y="32"/>
                  </a:cubicBezTo>
                  <a:cubicBezTo>
                    <a:pt x="582" y="31"/>
                    <a:pt x="576" y="26"/>
                    <a:pt x="573" y="27"/>
                  </a:cubicBezTo>
                  <a:cubicBezTo>
                    <a:pt x="572" y="27"/>
                    <a:pt x="571" y="26"/>
                    <a:pt x="570" y="26"/>
                  </a:cubicBezTo>
                  <a:cubicBezTo>
                    <a:pt x="570" y="25"/>
                    <a:pt x="570" y="24"/>
                    <a:pt x="571" y="24"/>
                  </a:cubicBezTo>
                  <a:cubicBezTo>
                    <a:pt x="573" y="24"/>
                    <a:pt x="574" y="24"/>
                    <a:pt x="577" y="21"/>
                  </a:cubicBezTo>
                  <a:cubicBezTo>
                    <a:pt x="580" y="19"/>
                    <a:pt x="580" y="18"/>
                    <a:pt x="578" y="17"/>
                  </a:cubicBezTo>
                  <a:cubicBezTo>
                    <a:pt x="576" y="17"/>
                    <a:pt x="575" y="15"/>
                    <a:pt x="578" y="15"/>
                  </a:cubicBezTo>
                  <a:cubicBezTo>
                    <a:pt x="582" y="15"/>
                    <a:pt x="588" y="17"/>
                    <a:pt x="590" y="16"/>
                  </a:cubicBezTo>
                  <a:cubicBezTo>
                    <a:pt x="592" y="15"/>
                    <a:pt x="599" y="7"/>
                    <a:pt x="602" y="5"/>
                  </a:cubicBezTo>
                  <a:cubicBezTo>
                    <a:pt x="604" y="2"/>
                    <a:pt x="600" y="2"/>
                    <a:pt x="593" y="2"/>
                  </a:cubicBezTo>
                  <a:cubicBezTo>
                    <a:pt x="587" y="2"/>
                    <a:pt x="586" y="0"/>
                    <a:pt x="581" y="0"/>
                  </a:cubicBezTo>
                  <a:cubicBezTo>
                    <a:pt x="576" y="0"/>
                    <a:pt x="566" y="1"/>
                    <a:pt x="565" y="2"/>
                  </a:cubicBezTo>
                  <a:cubicBezTo>
                    <a:pt x="563" y="3"/>
                    <a:pt x="567" y="4"/>
                    <a:pt x="567" y="5"/>
                  </a:cubicBezTo>
                  <a:cubicBezTo>
                    <a:pt x="567" y="6"/>
                    <a:pt x="565" y="6"/>
                    <a:pt x="564" y="5"/>
                  </a:cubicBezTo>
                  <a:cubicBezTo>
                    <a:pt x="563" y="5"/>
                    <a:pt x="562" y="5"/>
                    <a:pt x="562" y="5"/>
                  </a:cubicBezTo>
                  <a:cubicBezTo>
                    <a:pt x="560" y="5"/>
                    <a:pt x="562" y="7"/>
                    <a:pt x="562" y="12"/>
                  </a:cubicBezTo>
                  <a:cubicBezTo>
                    <a:pt x="561" y="16"/>
                    <a:pt x="563" y="17"/>
                    <a:pt x="565" y="18"/>
                  </a:cubicBezTo>
                  <a:cubicBezTo>
                    <a:pt x="566" y="20"/>
                    <a:pt x="566" y="22"/>
                    <a:pt x="566" y="25"/>
                  </a:cubicBezTo>
                  <a:cubicBezTo>
                    <a:pt x="566" y="28"/>
                    <a:pt x="563" y="28"/>
                    <a:pt x="561" y="28"/>
                  </a:cubicBezTo>
                  <a:cubicBezTo>
                    <a:pt x="560" y="29"/>
                    <a:pt x="564" y="30"/>
                    <a:pt x="564" y="32"/>
                  </a:cubicBezTo>
                  <a:cubicBezTo>
                    <a:pt x="563" y="33"/>
                    <a:pt x="562" y="32"/>
                    <a:pt x="560" y="32"/>
                  </a:cubicBezTo>
                  <a:cubicBezTo>
                    <a:pt x="559" y="32"/>
                    <a:pt x="558" y="31"/>
                    <a:pt x="557" y="31"/>
                  </a:cubicBezTo>
                  <a:cubicBezTo>
                    <a:pt x="555" y="32"/>
                    <a:pt x="554" y="36"/>
                    <a:pt x="556" y="38"/>
                  </a:cubicBezTo>
                  <a:cubicBezTo>
                    <a:pt x="558" y="39"/>
                    <a:pt x="559" y="39"/>
                    <a:pt x="557" y="41"/>
                  </a:cubicBezTo>
                  <a:cubicBezTo>
                    <a:pt x="556" y="42"/>
                    <a:pt x="554" y="45"/>
                    <a:pt x="558" y="47"/>
                  </a:cubicBezTo>
                  <a:cubicBezTo>
                    <a:pt x="562" y="50"/>
                    <a:pt x="569" y="50"/>
                    <a:pt x="573" y="51"/>
                  </a:cubicBezTo>
                  <a:cubicBezTo>
                    <a:pt x="577" y="53"/>
                    <a:pt x="572" y="52"/>
                    <a:pt x="573" y="54"/>
                  </a:cubicBezTo>
                  <a:cubicBezTo>
                    <a:pt x="575" y="57"/>
                    <a:pt x="571" y="57"/>
                    <a:pt x="571" y="59"/>
                  </a:cubicBezTo>
                  <a:cubicBezTo>
                    <a:pt x="571" y="61"/>
                    <a:pt x="572" y="60"/>
                    <a:pt x="575" y="57"/>
                  </a:cubicBezTo>
                  <a:cubicBezTo>
                    <a:pt x="577" y="54"/>
                    <a:pt x="578" y="58"/>
                    <a:pt x="578" y="60"/>
                  </a:cubicBezTo>
                  <a:cubicBezTo>
                    <a:pt x="578" y="63"/>
                    <a:pt x="575" y="61"/>
                    <a:pt x="573" y="64"/>
                  </a:cubicBezTo>
                  <a:cubicBezTo>
                    <a:pt x="570" y="66"/>
                    <a:pt x="568" y="67"/>
                    <a:pt x="565" y="66"/>
                  </a:cubicBezTo>
                  <a:cubicBezTo>
                    <a:pt x="562" y="66"/>
                    <a:pt x="564" y="70"/>
                    <a:pt x="565" y="72"/>
                  </a:cubicBezTo>
                  <a:cubicBezTo>
                    <a:pt x="566" y="74"/>
                    <a:pt x="565" y="75"/>
                    <a:pt x="561" y="74"/>
                  </a:cubicBezTo>
                  <a:cubicBezTo>
                    <a:pt x="557" y="73"/>
                    <a:pt x="555" y="72"/>
                    <a:pt x="557" y="69"/>
                  </a:cubicBezTo>
                  <a:cubicBezTo>
                    <a:pt x="559" y="67"/>
                    <a:pt x="560" y="65"/>
                    <a:pt x="558" y="65"/>
                  </a:cubicBezTo>
                  <a:cubicBezTo>
                    <a:pt x="556" y="65"/>
                    <a:pt x="551" y="65"/>
                    <a:pt x="549" y="63"/>
                  </a:cubicBezTo>
                  <a:cubicBezTo>
                    <a:pt x="547" y="61"/>
                    <a:pt x="550" y="62"/>
                    <a:pt x="555" y="62"/>
                  </a:cubicBezTo>
                  <a:cubicBezTo>
                    <a:pt x="559" y="63"/>
                    <a:pt x="555" y="60"/>
                    <a:pt x="559" y="60"/>
                  </a:cubicBezTo>
                  <a:cubicBezTo>
                    <a:pt x="562" y="60"/>
                    <a:pt x="565" y="61"/>
                    <a:pt x="568" y="59"/>
                  </a:cubicBezTo>
                  <a:cubicBezTo>
                    <a:pt x="571" y="57"/>
                    <a:pt x="566" y="54"/>
                    <a:pt x="563" y="54"/>
                  </a:cubicBezTo>
                  <a:cubicBezTo>
                    <a:pt x="561" y="55"/>
                    <a:pt x="557" y="56"/>
                    <a:pt x="557" y="54"/>
                  </a:cubicBezTo>
                  <a:cubicBezTo>
                    <a:pt x="557" y="53"/>
                    <a:pt x="559" y="53"/>
                    <a:pt x="561" y="53"/>
                  </a:cubicBezTo>
                  <a:cubicBezTo>
                    <a:pt x="562" y="53"/>
                    <a:pt x="563" y="53"/>
                    <a:pt x="564" y="53"/>
                  </a:cubicBezTo>
                  <a:cubicBezTo>
                    <a:pt x="566" y="53"/>
                    <a:pt x="562" y="50"/>
                    <a:pt x="559" y="51"/>
                  </a:cubicBezTo>
                  <a:cubicBezTo>
                    <a:pt x="556" y="51"/>
                    <a:pt x="553" y="52"/>
                    <a:pt x="550" y="49"/>
                  </a:cubicBezTo>
                  <a:cubicBezTo>
                    <a:pt x="548" y="47"/>
                    <a:pt x="543" y="46"/>
                    <a:pt x="541" y="51"/>
                  </a:cubicBezTo>
                  <a:cubicBezTo>
                    <a:pt x="540" y="56"/>
                    <a:pt x="536" y="53"/>
                    <a:pt x="534" y="55"/>
                  </a:cubicBezTo>
                  <a:cubicBezTo>
                    <a:pt x="532" y="57"/>
                    <a:pt x="536" y="58"/>
                    <a:pt x="540" y="58"/>
                  </a:cubicBezTo>
                  <a:cubicBezTo>
                    <a:pt x="545" y="58"/>
                    <a:pt x="549" y="61"/>
                    <a:pt x="546" y="61"/>
                  </a:cubicBezTo>
                  <a:cubicBezTo>
                    <a:pt x="544" y="61"/>
                    <a:pt x="545" y="64"/>
                    <a:pt x="543" y="63"/>
                  </a:cubicBezTo>
                  <a:cubicBezTo>
                    <a:pt x="540" y="62"/>
                    <a:pt x="538" y="63"/>
                    <a:pt x="540" y="65"/>
                  </a:cubicBezTo>
                  <a:cubicBezTo>
                    <a:pt x="541" y="66"/>
                    <a:pt x="539" y="67"/>
                    <a:pt x="539" y="68"/>
                  </a:cubicBezTo>
                  <a:cubicBezTo>
                    <a:pt x="539" y="70"/>
                    <a:pt x="536" y="68"/>
                    <a:pt x="532" y="68"/>
                  </a:cubicBezTo>
                  <a:cubicBezTo>
                    <a:pt x="528" y="68"/>
                    <a:pt x="522" y="69"/>
                    <a:pt x="517" y="70"/>
                  </a:cubicBezTo>
                  <a:cubicBezTo>
                    <a:pt x="512" y="70"/>
                    <a:pt x="507" y="69"/>
                    <a:pt x="505" y="67"/>
                  </a:cubicBezTo>
                  <a:cubicBezTo>
                    <a:pt x="503" y="66"/>
                    <a:pt x="500" y="66"/>
                    <a:pt x="497" y="66"/>
                  </a:cubicBezTo>
                  <a:cubicBezTo>
                    <a:pt x="493" y="66"/>
                    <a:pt x="494" y="63"/>
                    <a:pt x="490" y="63"/>
                  </a:cubicBezTo>
                  <a:cubicBezTo>
                    <a:pt x="485" y="63"/>
                    <a:pt x="486" y="60"/>
                    <a:pt x="486" y="59"/>
                  </a:cubicBezTo>
                  <a:cubicBezTo>
                    <a:pt x="485" y="57"/>
                    <a:pt x="476" y="57"/>
                    <a:pt x="473" y="59"/>
                  </a:cubicBezTo>
                  <a:cubicBezTo>
                    <a:pt x="470" y="61"/>
                    <a:pt x="464" y="60"/>
                    <a:pt x="462" y="63"/>
                  </a:cubicBezTo>
                  <a:cubicBezTo>
                    <a:pt x="460" y="66"/>
                    <a:pt x="463" y="65"/>
                    <a:pt x="465" y="65"/>
                  </a:cubicBezTo>
                  <a:cubicBezTo>
                    <a:pt x="468" y="65"/>
                    <a:pt x="468" y="63"/>
                    <a:pt x="472" y="63"/>
                  </a:cubicBezTo>
                  <a:cubicBezTo>
                    <a:pt x="475" y="64"/>
                    <a:pt x="476" y="63"/>
                    <a:pt x="478" y="62"/>
                  </a:cubicBezTo>
                  <a:cubicBezTo>
                    <a:pt x="480" y="61"/>
                    <a:pt x="482" y="60"/>
                    <a:pt x="483" y="61"/>
                  </a:cubicBezTo>
                  <a:cubicBezTo>
                    <a:pt x="485" y="63"/>
                    <a:pt x="474" y="66"/>
                    <a:pt x="470" y="66"/>
                  </a:cubicBezTo>
                  <a:cubicBezTo>
                    <a:pt x="466" y="67"/>
                    <a:pt x="467" y="70"/>
                    <a:pt x="471" y="74"/>
                  </a:cubicBezTo>
                  <a:cubicBezTo>
                    <a:pt x="475" y="79"/>
                    <a:pt x="469" y="77"/>
                    <a:pt x="469" y="79"/>
                  </a:cubicBezTo>
                  <a:cubicBezTo>
                    <a:pt x="469" y="81"/>
                    <a:pt x="461" y="78"/>
                    <a:pt x="464" y="77"/>
                  </a:cubicBezTo>
                  <a:cubicBezTo>
                    <a:pt x="467" y="77"/>
                    <a:pt x="466" y="74"/>
                    <a:pt x="463" y="72"/>
                  </a:cubicBezTo>
                  <a:cubicBezTo>
                    <a:pt x="461" y="71"/>
                    <a:pt x="459" y="72"/>
                    <a:pt x="459" y="71"/>
                  </a:cubicBezTo>
                  <a:cubicBezTo>
                    <a:pt x="460" y="70"/>
                    <a:pt x="459" y="70"/>
                    <a:pt x="458" y="70"/>
                  </a:cubicBezTo>
                  <a:cubicBezTo>
                    <a:pt x="457" y="70"/>
                    <a:pt x="455" y="70"/>
                    <a:pt x="454" y="69"/>
                  </a:cubicBezTo>
                  <a:cubicBezTo>
                    <a:pt x="452" y="68"/>
                    <a:pt x="451" y="67"/>
                    <a:pt x="447" y="68"/>
                  </a:cubicBezTo>
                  <a:cubicBezTo>
                    <a:pt x="444" y="69"/>
                    <a:pt x="440" y="69"/>
                    <a:pt x="433" y="70"/>
                  </a:cubicBezTo>
                  <a:cubicBezTo>
                    <a:pt x="426" y="71"/>
                    <a:pt x="413" y="71"/>
                    <a:pt x="410" y="69"/>
                  </a:cubicBezTo>
                  <a:cubicBezTo>
                    <a:pt x="408" y="67"/>
                    <a:pt x="417" y="64"/>
                    <a:pt x="419" y="64"/>
                  </a:cubicBezTo>
                  <a:cubicBezTo>
                    <a:pt x="422" y="65"/>
                    <a:pt x="420" y="62"/>
                    <a:pt x="416" y="60"/>
                  </a:cubicBezTo>
                  <a:cubicBezTo>
                    <a:pt x="412" y="57"/>
                    <a:pt x="404" y="56"/>
                    <a:pt x="404" y="57"/>
                  </a:cubicBezTo>
                  <a:cubicBezTo>
                    <a:pt x="404" y="59"/>
                    <a:pt x="399" y="58"/>
                    <a:pt x="393" y="57"/>
                  </a:cubicBezTo>
                  <a:cubicBezTo>
                    <a:pt x="386" y="56"/>
                    <a:pt x="385" y="54"/>
                    <a:pt x="381" y="54"/>
                  </a:cubicBezTo>
                  <a:cubicBezTo>
                    <a:pt x="377" y="54"/>
                    <a:pt x="371" y="53"/>
                    <a:pt x="366" y="50"/>
                  </a:cubicBezTo>
                  <a:cubicBezTo>
                    <a:pt x="361" y="47"/>
                    <a:pt x="350" y="48"/>
                    <a:pt x="349" y="51"/>
                  </a:cubicBezTo>
                  <a:cubicBezTo>
                    <a:pt x="347" y="53"/>
                    <a:pt x="344" y="53"/>
                    <a:pt x="340" y="53"/>
                  </a:cubicBezTo>
                  <a:cubicBezTo>
                    <a:pt x="336" y="53"/>
                    <a:pt x="342" y="50"/>
                    <a:pt x="340" y="49"/>
                  </a:cubicBezTo>
                  <a:cubicBezTo>
                    <a:pt x="338" y="49"/>
                    <a:pt x="340" y="45"/>
                    <a:pt x="338" y="45"/>
                  </a:cubicBezTo>
                  <a:cubicBezTo>
                    <a:pt x="336" y="45"/>
                    <a:pt x="335" y="47"/>
                    <a:pt x="333" y="49"/>
                  </a:cubicBezTo>
                  <a:cubicBezTo>
                    <a:pt x="332" y="51"/>
                    <a:pt x="330" y="53"/>
                    <a:pt x="327" y="53"/>
                  </a:cubicBezTo>
                  <a:cubicBezTo>
                    <a:pt x="322" y="53"/>
                    <a:pt x="320" y="44"/>
                    <a:pt x="316" y="41"/>
                  </a:cubicBezTo>
                  <a:cubicBezTo>
                    <a:pt x="311" y="39"/>
                    <a:pt x="307" y="39"/>
                    <a:pt x="311" y="42"/>
                  </a:cubicBezTo>
                  <a:cubicBezTo>
                    <a:pt x="315" y="46"/>
                    <a:pt x="308" y="43"/>
                    <a:pt x="308" y="46"/>
                  </a:cubicBezTo>
                  <a:cubicBezTo>
                    <a:pt x="309" y="48"/>
                    <a:pt x="302" y="51"/>
                    <a:pt x="303" y="50"/>
                  </a:cubicBezTo>
                  <a:cubicBezTo>
                    <a:pt x="303" y="48"/>
                    <a:pt x="299" y="47"/>
                    <a:pt x="295" y="50"/>
                  </a:cubicBezTo>
                  <a:cubicBezTo>
                    <a:pt x="291" y="54"/>
                    <a:pt x="288" y="54"/>
                    <a:pt x="288" y="52"/>
                  </a:cubicBezTo>
                  <a:cubicBezTo>
                    <a:pt x="287" y="51"/>
                    <a:pt x="275" y="56"/>
                    <a:pt x="276" y="57"/>
                  </a:cubicBezTo>
                  <a:cubicBezTo>
                    <a:pt x="276" y="59"/>
                    <a:pt x="274" y="60"/>
                    <a:pt x="271" y="60"/>
                  </a:cubicBezTo>
                  <a:cubicBezTo>
                    <a:pt x="267" y="60"/>
                    <a:pt x="270" y="58"/>
                    <a:pt x="272" y="57"/>
                  </a:cubicBezTo>
                  <a:cubicBezTo>
                    <a:pt x="275" y="55"/>
                    <a:pt x="283" y="51"/>
                    <a:pt x="287" y="50"/>
                  </a:cubicBezTo>
                  <a:cubicBezTo>
                    <a:pt x="291" y="50"/>
                    <a:pt x="299" y="47"/>
                    <a:pt x="299" y="46"/>
                  </a:cubicBezTo>
                  <a:cubicBezTo>
                    <a:pt x="300" y="45"/>
                    <a:pt x="298" y="45"/>
                    <a:pt x="296" y="45"/>
                  </a:cubicBezTo>
                  <a:cubicBezTo>
                    <a:pt x="295" y="45"/>
                    <a:pt x="294" y="45"/>
                    <a:pt x="293" y="45"/>
                  </a:cubicBezTo>
                  <a:cubicBezTo>
                    <a:pt x="290" y="45"/>
                    <a:pt x="285" y="47"/>
                    <a:pt x="281" y="48"/>
                  </a:cubicBezTo>
                  <a:cubicBezTo>
                    <a:pt x="276" y="50"/>
                    <a:pt x="271" y="50"/>
                    <a:pt x="272" y="52"/>
                  </a:cubicBezTo>
                  <a:cubicBezTo>
                    <a:pt x="273" y="53"/>
                    <a:pt x="272" y="53"/>
                    <a:pt x="270" y="52"/>
                  </a:cubicBezTo>
                  <a:cubicBezTo>
                    <a:pt x="269" y="52"/>
                    <a:pt x="267" y="52"/>
                    <a:pt x="267" y="53"/>
                  </a:cubicBezTo>
                  <a:cubicBezTo>
                    <a:pt x="265" y="54"/>
                    <a:pt x="263" y="53"/>
                    <a:pt x="265" y="52"/>
                  </a:cubicBezTo>
                  <a:cubicBezTo>
                    <a:pt x="267" y="51"/>
                    <a:pt x="261" y="50"/>
                    <a:pt x="261" y="51"/>
                  </a:cubicBezTo>
                  <a:cubicBezTo>
                    <a:pt x="261" y="51"/>
                    <a:pt x="260" y="53"/>
                    <a:pt x="256" y="53"/>
                  </a:cubicBezTo>
                  <a:cubicBezTo>
                    <a:pt x="252" y="53"/>
                    <a:pt x="247" y="55"/>
                    <a:pt x="250" y="56"/>
                  </a:cubicBezTo>
                  <a:cubicBezTo>
                    <a:pt x="253" y="58"/>
                    <a:pt x="255" y="59"/>
                    <a:pt x="253" y="60"/>
                  </a:cubicBezTo>
                  <a:cubicBezTo>
                    <a:pt x="253" y="60"/>
                    <a:pt x="251" y="60"/>
                    <a:pt x="249" y="59"/>
                  </a:cubicBezTo>
                  <a:cubicBezTo>
                    <a:pt x="247" y="58"/>
                    <a:pt x="244" y="57"/>
                    <a:pt x="242" y="57"/>
                  </a:cubicBezTo>
                  <a:cubicBezTo>
                    <a:pt x="236" y="58"/>
                    <a:pt x="224" y="52"/>
                    <a:pt x="224" y="51"/>
                  </a:cubicBezTo>
                  <a:cubicBezTo>
                    <a:pt x="224" y="50"/>
                    <a:pt x="215" y="51"/>
                    <a:pt x="209" y="50"/>
                  </a:cubicBezTo>
                  <a:cubicBezTo>
                    <a:pt x="208" y="50"/>
                    <a:pt x="207" y="50"/>
                    <a:pt x="206" y="50"/>
                  </a:cubicBezTo>
                  <a:cubicBezTo>
                    <a:pt x="201" y="48"/>
                    <a:pt x="194" y="46"/>
                    <a:pt x="190" y="46"/>
                  </a:cubicBezTo>
                  <a:cubicBezTo>
                    <a:pt x="186" y="47"/>
                    <a:pt x="178" y="48"/>
                    <a:pt x="175" y="47"/>
                  </a:cubicBezTo>
                  <a:cubicBezTo>
                    <a:pt x="172" y="46"/>
                    <a:pt x="169" y="45"/>
                    <a:pt x="163" y="45"/>
                  </a:cubicBezTo>
                  <a:cubicBezTo>
                    <a:pt x="157" y="46"/>
                    <a:pt x="154" y="43"/>
                    <a:pt x="147" y="42"/>
                  </a:cubicBezTo>
                  <a:cubicBezTo>
                    <a:pt x="139" y="40"/>
                    <a:pt x="129" y="42"/>
                    <a:pt x="127" y="43"/>
                  </a:cubicBezTo>
                  <a:cubicBezTo>
                    <a:pt x="126" y="43"/>
                    <a:pt x="125" y="42"/>
                    <a:pt x="125" y="42"/>
                  </a:cubicBezTo>
                  <a:cubicBezTo>
                    <a:pt x="124" y="41"/>
                    <a:pt x="123" y="41"/>
                    <a:pt x="122" y="41"/>
                  </a:cubicBezTo>
                  <a:cubicBezTo>
                    <a:pt x="119" y="41"/>
                    <a:pt x="121" y="40"/>
                    <a:pt x="120" y="38"/>
                  </a:cubicBezTo>
                  <a:cubicBezTo>
                    <a:pt x="118" y="36"/>
                    <a:pt x="109" y="38"/>
                    <a:pt x="106" y="38"/>
                  </a:cubicBezTo>
                  <a:cubicBezTo>
                    <a:pt x="103" y="38"/>
                    <a:pt x="102" y="37"/>
                    <a:pt x="102" y="36"/>
                  </a:cubicBezTo>
                  <a:cubicBezTo>
                    <a:pt x="103" y="35"/>
                    <a:pt x="100" y="35"/>
                    <a:pt x="98" y="37"/>
                  </a:cubicBezTo>
                  <a:cubicBezTo>
                    <a:pt x="97" y="38"/>
                    <a:pt x="94" y="38"/>
                    <a:pt x="92" y="37"/>
                  </a:cubicBezTo>
                  <a:cubicBezTo>
                    <a:pt x="91" y="36"/>
                    <a:pt x="95" y="36"/>
                    <a:pt x="96" y="35"/>
                  </a:cubicBezTo>
                  <a:cubicBezTo>
                    <a:pt x="96" y="34"/>
                    <a:pt x="91" y="33"/>
                    <a:pt x="89" y="33"/>
                  </a:cubicBezTo>
                  <a:cubicBezTo>
                    <a:pt x="88" y="32"/>
                    <a:pt x="85" y="34"/>
                    <a:pt x="81" y="36"/>
                  </a:cubicBezTo>
                  <a:cubicBezTo>
                    <a:pt x="78" y="39"/>
                    <a:pt x="72" y="39"/>
                    <a:pt x="69" y="38"/>
                  </a:cubicBezTo>
                  <a:cubicBezTo>
                    <a:pt x="66" y="38"/>
                    <a:pt x="62" y="39"/>
                    <a:pt x="62" y="40"/>
                  </a:cubicBezTo>
                  <a:cubicBezTo>
                    <a:pt x="62" y="41"/>
                    <a:pt x="66" y="41"/>
                    <a:pt x="64" y="43"/>
                  </a:cubicBezTo>
                  <a:cubicBezTo>
                    <a:pt x="63" y="44"/>
                    <a:pt x="62" y="43"/>
                    <a:pt x="61" y="43"/>
                  </a:cubicBezTo>
                  <a:cubicBezTo>
                    <a:pt x="60" y="42"/>
                    <a:pt x="59" y="42"/>
                    <a:pt x="58" y="43"/>
                  </a:cubicBezTo>
                  <a:cubicBezTo>
                    <a:pt x="56" y="45"/>
                    <a:pt x="49" y="44"/>
                    <a:pt x="47" y="44"/>
                  </a:cubicBezTo>
                  <a:cubicBezTo>
                    <a:pt x="45" y="44"/>
                    <a:pt x="39" y="49"/>
                    <a:pt x="38" y="50"/>
                  </a:cubicBezTo>
                  <a:cubicBezTo>
                    <a:pt x="36" y="51"/>
                    <a:pt x="39" y="52"/>
                    <a:pt x="34" y="56"/>
                  </a:cubicBezTo>
                  <a:cubicBezTo>
                    <a:pt x="30" y="60"/>
                    <a:pt x="18" y="59"/>
                    <a:pt x="15" y="59"/>
                  </a:cubicBezTo>
                  <a:cubicBezTo>
                    <a:pt x="12" y="59"/>
                    <a:pt x="14" y="61"/>
                    <a:pt x="13" y="63"/>
                  </a:cubicBezTo>
                  <a:cubicBezTo>
                    <a:pt x="12" y="64"/>
                    <a:pt x="14" y="66"/>
                    <a:pt x="21" y="67"/>
                  </a:cubicBezTo>
                  <a:cubicBezTo>
                    <a:pt x="28" y="68"/>
                    <a:pt x="33" y="75"/>
                    <a:pt x="34" y="77"/>
                  </a:cubicBezTo>
                  <a:cubicBezTo>
                    <a:pt x="35" y="78"/>
                    <a:pt x="38" y="78"/>
                    <a:pt x="42" y="78"/>
                  </a:cubicBezTo>
                  <a:cubicBezTo>
                    <a:pt x="44" y="77"/>
                    <a:pt x="46" y="77"/>
                    <a:pt x="47" y="77"/>
                  </a:cubicBezTo>
                  <a:cubicBezTo>
                    <a:pt x="51" y="78"/>
                    <a:pt x="47" y="81"/>
                    <a:pt x="50" y="83"/>
                  </a:cubicBezTo>
                  <a:cubicBezTo>
                    <a:pt x="51" y="83"/>
                    <a:pt x="53" y="83"/>
                    <a:pt x="54" y="83"/>
                  </a:cubicBezTo>
                  <a:cubicBezTo>
                    <a:pt x="56" y="83"/>
                    <a:pt x="57" y="83"/>
                    <a:pt x="58" y="84"/>
                  </a:cubicBezTo>
                  <a:cubicBezTo>
                    <a:pt x="59" y="86"/>
                    <a:pt x="52" y="84"/>
                    <a:pt x="49" y="86"/>
                  </a:cubicBezTo>
                  <a:cubicBezTo>
                    <a:pt x="45" y="88"/>
                    <a:pt x="44" y="89"/>
                    <a:pt x="42" y="87"/>
                  </a:cubicBezTo>
                  <a:cubicBezTo>
                    <a:pt x="41" y="86"/>
                    <a:pt x="35" y="87"/>
                    <a:pt x="32" y="87"/>
                  </a:cubicBezTo>
                  <a:cubicBezTo>
                    <a:pt x="29" y="87"/>
                    <a:pt x="32" y="84"/>
                    <a:pt x="32" y="83"/>
                  </a:cubicBezTo>
                  <a:cubicBezTo>
                    <a:pt x="32" y="82"/>
                    <a:pt x="28" y="81"/>
                    <a:pt x="23" y="83"/>
                  </a:cubicBezTo>
                  <a:cubicBezTo>
                    <a:pt x="17" y="86"/>
                    <a:pt x="19" y="85"/>
                    <a:pt x="18" y="87"/>
                  </a:cubicBezTo>
                  <a:cubicBezTo>
                    <a:pt x="18" y="88"/>
                    <a:pt x="17" y="87"/>
                    <a:pt x="16" y="87"/>
                  </a:cubicBezTo>
                  <a:cubicBezTo>
                    <a:pt x="15" y="87"/>
                    <a:pt x="13" y="86"/>
                    <a:pt x="12" y="87"/>
                  </a:cubicBezTo>
                  <a:cubicBezTo>
                    <a:pt x="8" y="89"/>
                    <a:pt x="2" y="90"/>
                    <a:pt x="1" y="92"/>
                  </a:cubicBezTo>
                  <a:cubicBezTo>
                    <a:pt x="0" y="93"/>
                    <a:pt x="9" y="95"/>
                    <a:pt x="12" y="95"/>
                  </a:cubicBezTo>
                  <a:cubicBezTo>
                    <a:pt x="16" y="96"/>
                    <a:pt x="8" y="97"/>
                    <a:pt x="11" y="98"/>
                  </a:cubicBezTo>
                  <a:cubicBezTo>
                    <a:pt x="14" y="99"/>
                    <a:pt x="13" y="101"/>
                    <a:pt x="17" y="102"/>
                  </a:cubicBezTo>
                  <a:cubicBezTo>
                    <a:pt x="21" y="104"/>
                    <a:pt x="31" y="102"/>
                    <a:pt x="33" y="102"/>
                  </a:cubicBezTo>
                  <a:cubicBezTo>
                    <a:pt x="36" y="102"/>
                    <a:pt x="38" y="105"/>
                    <a:pt x="40" y="103"/>
                  </a:cubicBezTo>
                  <a:cubicBezTo>
                    <a:pt x="42" y="101"/>
                    <a:pt x="50" y="97"/>
                    <a:pt x="54" y="99"/>
                  </a:cubicBezTo>
                  <a:cubicBezTo>
                    <a:pt x="58" y="102"/>
                    <a:pt x="50" y="102"/>
                    <a:pt x="52" y="103"/>
                  </a:cubicBezTo>
                  <a:cubicBezTo>
                    <a:pt x="54" y="105"/>
                    <a:pt x="56" y="109"/>
                    <a:pt x="53" y="111"/>
                  </a:cubicBezTo>
                  <a:cubicBezTo>
                    <a:pt x="49" y="113"/>
                    <a:pt x="45" y="112"/>
                    <a:pt x="43" y="112"/>
                  </a:cubicBezTo>
                  <a:cubicBezTo>
                    <a:pt x="41" y="112"/>
                    <a:pt x="42" y="115"/>
                    <a:pt x="39" y="117"/>
                  </a:cubicBezTo>
                  <a:cubicBezTo>
                    <a:pt x="36" y="118"/>
                    <a:pt x="33" y="114"/>
                    <a:pt x="29" y="114"/>
                  </a:cubicBezTo>
                  <a:cubicBezTo>
                    <a:pt x="25" y="114"/>
                    <a:pt x="26" y="118"/>
                    <a:pt x="26" y="120"/>
                  </a:cubicBezTo>
                  <a:cubicBezTo>
                    <a:pt x="26" y="122"/>
                    <a:pt x="20" y="120"/>
                    <a:pt x="19" y="125"/>
                  </a:cubicBezTo>
                  <a:cubicBezTo>
                    <a:pt x="17" y="129"/>
                    <a:pt x="11" y="125"/>
                    <a:pt x="15" y="130"/>
                  </a:cubicBezTo>
                  <a:cubicBezTo>
                    <a:pt x="19" y="135"/>
                    <a:pt x="18" y="132"/>
                    <a:pt x="22" y="133"/>
                  </a:cubicBezTo>
                  <a:cubicBezTo>
                    <a:pt x="25" y="135"/>
                    <a:pt x="18" y="139"/>
                    <a:pt x="21" y="139"/>
                  </a:cubicBezTo>
                  <a:cubicBezTo>
                    <a:pt x="25" y="140"/>
                    <a:pt x="29" y="144"/>
                    <a:pt x="31" y="146"/>
                  </a:cubicBezTo>
                  <a:cubicBezTo>
                    <a:pt x="33" y="148"/>
                    <a:pt x="37" y="145"/>
                    <a:pt x="40" y="145"/>
                  </a:cubicBezTo>
                  <a:cubicBezTo>
                    <a:pt x="44" y="145"/>
                    <a:pt x="42" y="141"/>
                    <a:pt x="44" y="142"/>
                  </a:cubicBezTo>
                  <a:cubicBezTo>
                    <a:pt x="46" y="144"/>
                    <a:pt x="49" y="148"/>
                    <a:pt x="47" y="149"/>
                  </a:cubicBezTo>
                  <a:cubicBezTo>
                    <a:pt x="45" y="150"/>
                    <a:pt x="47" y="153"/>
                    <a:pt x="46" y="155"/>
                  </a:cubicBezTo>
                  <a:cubicBezTo>
                    <a:pt x="46" y="157"/>
                    <a:pt x="54" y="156"/>
                    <a:pt x="55" y="154"/>
                  </a:cubicBezTo>
                  <a:cubicBezTo>
                    <a:pt x="55" y="152"/>
                    <a:pt x="62" y="152"/>
                    <a:pt x="65" y="155"/>
                  </a:cubicBezTo>
                  <a:cubicBezTo>
                    <a:pt x="69" y="158"/>
                    <a:pt x="70" y="158"/>
                    <a:pt x="70" y="156"/>
                  </a:cubicBezTo>
                  <a:cubicBezTo>
                    <a:pt x="70" y="154"/>
                    <a:pt x="73" y="151"/>
                    <a:pt x="73" y="153"/>
                  </a:cubicBezTo>
                  <a:cubicBezTo>
                    <a:pt x="74" y="155"/>
                    <a:pt x="77" y="156"/>
                    <a:pt x="82" y="154"/>
                  </a:cubicBezTo>
                  <a:cubicBezTo>
                    <a:pt x="87" y="152"/>
                    <a:pt x="85" y="154"/>
                    <a:pt x="82" y="156"/>
                  </a:cubicBezTo>
                  <a:cubicBezTo>
                    <a:pt x="78" y="160"/>
                    <a:pt x="82" y="165"/>
                    <a:pt x="79" y="166"/>
                  </a:cubicBezTo>
                  <a:cubicBezTo>
                    <a:pt x="77" y="166"/>
                    <a:pt x="74" y="172"/>
                    <a:pt x="70" y="172"/>
                  </a:cubicBezTo>
                  <a:cubicBezTo>
                    <a:pt x="65" y="172"/>
                    <a:pt x="58" y="179"/>
                    <a:pt x="57" y="180"/>
                  </a:cubicBezTo>
                  <a:cubicBezTo>
                    <a:pt x="56" y="180"/>
                    <a:pt x="55" y="180"/>
                    <a:pt x="53" y="180"/>
                  </a:cubicBezTo>
                  <a:cubicBezTo>
                    <a:pt x="49" y="179"/>
                    <a:pt x="46" y="179"/>
                    <a:pt x="45" y="181"/>
                  </a:cubicBezTo>
                  <a:cubicBezTo>
                    <a:pt x="44" y="184"/>
                    <a:pt x="38" y="186"/>
                    <a:pt x="39" y="187"/>
                  </a:cubicBezTo>
                  <a:cubicBezTo>
                    <a:pt x="40" y="188"/>
                    <a:pt x="48" y="185"/>
                    <a:pt x="49" y="183"/>
                  </a:cubicBezTo>
                  <a:cubicBezTo>
                    <a:pt x="49" y="182"/>
                    <a:pt x="50" y="182"/>
                    <a:pt x="51" y="183"/>
                  </a:cubicBezTo>
                  <a:cubicBezTo>
                    <a:pt x="53" y="184"/>
                    <a:pt x="56" y="183"/>
                    <a:pt x="58" y="182"/>
                  </a:cubicBezTo>
                  <a:cubicBezTo>
                    <a:pt x="59" y="181"/>
                    <a:pt x="62" y="181"/>
                    <a:pt x="63" y="181"/>
                  </a:cubicBezTo>
                  <a:cubicBezTo>
                    <a:pt x="65" y="181"/>
                    <a:pt x="65" y="180"/>
                    <a:pt x="70" y="179"/>
                  </a:cubicBezTo>
                  <a:cubicBezTo>
                    <a:pt x="75" y="178"/>
                    <a:pt x="74" y="177"/>
                    <a:pt x="75" y="176"/>
                  </a:cubicBezTo>
                  <a:cubicBezTo>
                    <a:pt x="76" y="174"/>
                    <a:pt x="87" y="170"/>
                    <a:pt x="89" y="169"/>
                  </a:cubicBezTo>
                  <a:cubicBezTo>
                    <a:pt x="91" y="169"/>
                    <a:pt x="90" y="166"/>
                    <a:pt x="92" y="166"/>
                  </a:cubicBezTo>
                  <a:cubicBezTo>
                    <a:pt x="94" y="166"/>
                    <a:pt x="97" y="164"/>
                    <a:pt x="100" y="162"/>
                  </a:cubicBezTo>
                  <a:cubicBezTo>
                    <a:pt x="103" y="160"/>
                    <a:pt x="104" y="161"/>
                    <a:pt x="106" y="161"/>
                  </a:cubicBezTo>
                  <a:cubicBezTo>
                    <a:pt x="108" y="160"/>
                    <a:pt x="107" y="157"/>
                    <a:pt x="109" y="156"/>
                  </a:cubicBezTo>
                  <a:cubicBezTo>
                    <a:pt x="111" y="156"/>
                    <a:pt x="113" y="155"/>
                    <a:pt x="113" y="153"/>
                  </a:cubicBezTo>
                  <a:cubicBezTo>
                    <a:pt x="113" y="152"/>
                    <a:pt x="107" y="152"/>
                    <a:pt x="107" y="151"/>
                  </a:cubicBezTo>
                  <a:cubicBezTo>
                    <a:pt x="106" y="150"/>
                    <a:pt x="111" y="147"/>
                    <a:pt x="113" y="147"/>
                  </a:cubicBezTo>
                  <a:cubicBezTo>
                    <a:pt x="115" y="147"/>
                    <a:pt x="118" y="145"/>
                    <a:pt x="118" y="143"/>
                  </a:cubicBezTo>
                  <a:cubicBezTo>
                    <a:pt x="118" y="141"/>
                    <a:pt x="121" y="141"/>
                    <a:pt x="123" y="139"/>
                  </a:cubicBezTo>
                  <a:cubicBezTo>
                    <a:pt x="125" y="137"/>
                    <a:pt x="125" y="136"/>
                    <a:pt x="127" y="135"/>
                  </a:cubicBezTo>
                  <a:cubicBezTo>
                    <a:pt x="129" y="135"/>
                    <a:pt x="131" y="133"/>
                    <a:pt x="134" y="132"/>
                  </a:cubicBezTo>
                  <a:cubicBezTo>
                    <a:pt x="136" y="131"/>
                    <a:pt x="134" y="133"/>
                    <a:pt x="138" y="133"/>
                  </a:cubicBezTo>
                  <a:cubicBezTo>
                    <a:pt x="143" y="133"/>
                    <a:pt x="142" y="137"/>
                    <a:pt x="139" y="136"/>
                  </a:cubicBezTo>
                  <a:cubicBezTo>
                    <a:pt x="135" y="134"/>
                    <a:pt x="134" y="135"/>
                    <a:pt x="131" y="137"/>
                  </a:cubicBezTo>
                  <a:cubicBezTo>
                    <a:pt x="128" y="139"/>
                    <a:pt x="130" y="140"/>
                    <a:pt x="128" y="142"/>
                  </a:cubicBezTo>
                  <a:cubicBezTo>
                    <a:pt x="125" y="145"/>
                    <a:pt x="125" y="146"/>
                    <a:pt x="128" y="146"/>
                  </a:cubicBezTo>
                  <a:cubicBezTo>
                    <a:pt x="131" y="147"/>
                    <a:pt x="128" y="148"/>
                    <a:pt x="125" y="149"/>
                  </a:cubicBezTo>
                  <a:cubicBezTo>
                    <a:pt x="122" y="150"/>
                    <a:pt x="124" y="151"/>
                    <a:pt x="128" y="151"/>
                  </a:cubicBezTo>
                  <a:cubicBezTo>
                    <a:pt x="132" y="151"/>
                    <a:pt x="138" y="147"/>
                    <a:pt x="144" y="145"/>
                  </a:cubicBezTo>
                  <a:cubicBezTo>
                    <a:pt x="147" y="143"/>
                    <a:pt x="150" y="144"/>
                    <a:pt x="152" y="144"/>
                  </a:cubicBezTo>
                  <a:cubicBezTo>
                    <a:pt x="153" y="144"/>
                    <a:pt x="154" y="144"/>
                    <a:pt x="155" y="144"/>
                  </a:cubicBezTo>
                  <a:cubicBezTo>
                    <a:pt x="156" y="144"/>
                    <a:pt x="153" y="142"/>
                    <a:pt x="155" y="141"/>
                  </a:cubicBezTo>
                  <a:cubicBezTo>
                    <a:pt x="157" y="141"/>
                    <a:pt x="153" y="140"/>
                    <a:pt x="151" y="138"/>
                  </a:cubicBezTo>
                  <a:cubicBezTo>
                    <a:pt x="150" y="135"/>
                    <a:pt x="153" y="137"/>
                    <a:pt x="154" y="135"/>
                  </a:cubicBezTo>
                  <a:cubicBezTo>
                    <a:pt x="155" y="133"/>
                    <a:pt x="157" y="134"/>
                    <a:pt x="158" y="135"/>
                  </a:cubicBezTo>
                  <a:cubicBezTo>
                    <a:pt x="159" y="135"/>
                    <a:pt x="160" y="135"/>
                    <a:pt x="161" y="135"/>
                  </a:cubicBezTo>
                  <a:cubicBezTo>
                    <a:pt x="162" y="135"/>
                    <a:pt x="163" y="135"/>
                    <a:pt x="164" y="136"/>
                  </a:cubicBezTo>
                  <a:cubicBezTo>
                    <a:pt x="165" y="137"/>
                    <a:pt x="166" y="137"/>
                    <a:pt x="167" y="137"/>
                  </a:cubicBezTo>
                  <a:cubicBezTo>
                    <a:pt x="168" y="137"/>
                    <a:pt x="169" y="136"/>
                    <a:pt x="170" y="137"/>
                  </a:cubicBezTo>
                  <a:cubicBezTo>
                    <a:pt x="173" y="139"/>
                    <a:pt x="169" y="139"/>
                    <a:pt x="167" y="139"/>
                  </a:cubicBezTo>
                  <a:cubicBezTo>
                    <a:pt x="164" y="140"/>
                    <a:pt x="165" y="143"/>
                    <a:pt x="167" y="141"/>
                  </a:cubicBezTo>
                  <a:cubicBezTo>
                    <a:pt x="170" y="140"/>
                    <a:pt x="172" y="139"/>
                    <a:pt x="174" y="140"/>
                  </a:cubicBezTo>
                  <a:cubicBezTo>
                    <a:pt x="176" y="142"/>
                    <a:pt x="176" y="141"/>
                    <a:pt x="178" y="140"/>
                  </a:cubicBezTo>
                  <a:cubicBezTo>
                    <a:pt x="180" y="138"/>
                    <a:pt x="180" y="140"/>
                    <a:pt x="180" y="141"/>
                  </a:cubicBezTo>
                  <a:cubicBezTo>
                    <a:pt x="180" y="142"/>
                    <a:pt x="183" y="142"/>
                    <a:pt x="189" y="143"/>
                  </a:cubicBezTo>
                  <a:cubicBezTo>
                    <a:pt x="194" y="144"/>
                    <a:pt x="203" y="143"/>
                    <a:pt x="205" y="143"/>
                  </a:cubicBezTo>
                  <a:cubicBezTo>
                    <a:pt x="208" y="142"/>
                    <a:pt x="207" y="145"/>
                    <a:pt x="212" y="146"/>
                  </a:cubicBezTo>
                  <a:cubicBezTo>
                    <a:pt x="215" y="147"/>
                    <a:pt x="216" y="146"/>
                    <a:pt x="218" y="145"/>
                  </a:cubicBezTo>
                  <a:cubicBezTo>
                    <a:pt x="219" y="144"/>
                    <a:pt x="220" y="143"/>
                    <a:pt x="222" y="144"/>
                  </a:cubicBezTo>
                  <a:cubicBezTo>
                    <a:pt x="224" y="145"/>
                    <a:pt x="222" y="146"/>
                    <a:pt x="220" y="147"/>
                  </a:cubicBezTo>
                  <a:cubicBezTo>
                    <a:pt x="219" y="149"/>
                    <a:pt x="222" y="149"/>
                    <a:pt x="224" y="150"/>
                  </a:cubicBezTo>
                  <a:cubicBezTo>
                    <a:pt x="226" y="150"/>
                    <a:pt x="231" y="151"/>
                    <a:pt x="233" y="153"/>
                  </a:cubicBezTo>
                  <a:cubicBezTo>
                    <a:pt x="235" y="155"/>
                    <a:pt x="236" y="156"/>
                    <a:pt x="242" y="159"/>
                  </a:cubicBezTo>
                  <a:cubicBezTo>
                    <a:pt x="245" y="160"/>
                    <a:pt x="245" y="158"/>
                    <a:pt x="245" y="157"/>
                  </a:cubicBezTo>
                  <a:cubicBezTo>
                    <a:pt x="245" y="156"/>
                    <a:pt x="244" y="154"/>
                    <a:pt x="246" y="156"/>
                  </a:cubicBezTo>
                  <a:cubicBezTo>
                    <a:pt x="251" y="158"/>
                    <a:pt x="249" y="156"/>
                    <a:pt x="253" y="158"/>
                  </a:cubicBezTo>
                  <a:cubicBezTo>
                    <a:pt x="256" y="160"/>
                    <a:pt x="255" y="157"/>
                    <a:pt x="253" y="153"/>
                  </a:cubicBezTo>
                  <a:cubicBezTo>
                    <a:pt x="252" y="149"/>
                    <a:pt x="255" y="152"/>
                    <a:pt x="256" y="154"/>
                  </a:cubicBezTo>
                  <a:cubicBezTo>
                    <a:pt x="258" y="156"/>
                    <a:pt x="258" y="159"/>
                    <a:pt x="257" y="161"/>
                  </a:cubicBezTo>
                  <a:cubicBezTo>
                    <a:pt x="256" y="164"/>
                    <a:pt x="251" y="162"/>
                    <a:pt x="251" y="160"/>
                  </a:cubicBezTo>
                  <a:cubicBezTo>
                    <a:pt x="252" y="159"/>
                    <a:pt x="246" y="160"/>
                    <a:pt x="246" y="162"/>
                  </a:cubicBezTo>
                  <a:cubicBezTo>
                    <a:pt x="246" y="163"/>
                    <a:pt x="250" y="167"/>
                    <a:pt x="252" y="167"/>
                  </a:cubicBezTo>
                  <a:cubicBezTo>
                    <a:pt x="255" y="168"/>
                    <a:pt x="253" y="171"/>
                    <a:pt x="255" y="171"/>
                  </a:cubicBezTo>
                  <a:cubicBezTo>
                    <a:pt x="257" y="172"/>
                    <a:pt x="257" y="175"/>
                    <a:pt x="258" y="175"/>
                  </a:cubicBezTo>
                  <a:cubicBezTo>
                    <a:pt x="260" y="174"/>
                    <a:pt x="259" y="170"/>
                    <a:pt x="258" y="168"/>
                  </a:cubicBezTo>
                  <a:cubicBezTo>
                    <a:pt x="256" y="166"/>
                    <a:pt x="257" y="164"/>
                    <a:pt x="259" y="164"/>
                  </a:cubicBezTo>
                  <a:cubicBezTo>
                    <a:pt x="261" y="165"/>
                    <a:pt x="259" y="168"/>
                    <a:pt x="260" y="169"/>
                  </a:cubicBezTo>
                  <a:cubicBezTo>
                    <a:pt x="261" y="169"/>
                    <a:pt x="262" y="168"/>
                    <a:pt x="264" y="167"/>
                  </a:cubicBezTo>
                  <a:cubicBezTo>
                    <a:pt x="267" y="166"/>
                    <a:pt x="263" y="163"/>
                    <a:pt x="264" y="161"/>
                  </a:cubicBezTo>
                  <a:cubicBezTo>
                    <a:pt x="265" y="159"/>
                    <a:pt x="268" y="162"/>
                    <a:pt x="269" y="165"/>
                  </a:cubicBezTo>
                  <a:cubicBezTo>
                    <a:pt x="270" y="168"/>
                    <a:pt x="266" y="168"/>
                    <a:pt x="266" y="169"/>
                  </a:cubicBezTo>
                  <a:cubicBezTo>
                    <a:pt x="266" y="171"/>
                    <a:pt x="263" y="170"/>
                    <a:pt x="262" y="171"/>
                  </a:cubicBezTo>
                  <a:cubicBezTo>
                    <a:pt x="261" y="171"/>
                    <a:pt x="261" y="177"/>
                    <a:pt x="263" y="177"/>
                  </a:cubicBezTo>
                  <a:cubicBezTo>
                    <a:pt x="263" y="177"/>
                    <a:pt x="264" y="176"/>
                    <a:pt x="264" y="175"/>
                  </a:cubicBezTo>
                  <a:cubicBezTo>
                    <a:pt x="265" y="174"/>
                    <a:pt x="265" y="173"/>
                    <a:pt x="266" y="175"/>
                  </a:cubicBezTo>
                  <a:cubicBezTo>
                    <a:pt x="266" y="176"/>
                    <a:pt x="267" y="175"/>
                    <a:pt x="268" y="174"/>
                  </a:cubicBezTo>
                  <a:cubicBezTo>
                    <a:pt x="269" y="174"/>
                    <a:pt x="270" y="173"/>
                    <a:pt x="271" y="174"/>
                  </a:cubicBezTo>
                  <a:cubicBezTo>
                    <a:pt x="272" y="176"/>
                    <a:pt x="276" y="178"/>
                    <a:pt x="277" y="178"/>
                  </a:cubicBezTo>
                  <a:cubicBezTo>
                    <a:pt x="279" y="177"/>
                    <a:pt x="277" y="175"/>
                    <a:pt x="274" y="175"/>
                  </a:cubicBezTo>
                  <a:cubicBezTo>
                    <a:pt x="272" y="175"/>
                    <a:pt x="272" y="172"/>
                    <a:pt x="274" y="172"/>
                  </a:cubicBezTo>
                  <a:cubicBezTo>
                    <a:pt x="277" y="172"/>
                    <a:pt x="281" y="176"/>
                    <a:pt x="280" y="178"/>
                  </a:cubicBezTo>
                  <a:cubicBezTo>
                    <a:pt x="280" y="179"/>
                    <a:pt x="278" y="179"/>
                    <a:pt x="277" y="181"/>
                  </a:cubicBezTo>
                  <a:cubicBezTo>
                    <a:pt x="275" y="181"/>
                    <a:pt x="274" y="180"/>
                    <a:pt x="273" y="180"/>
                  </a:cubicBezTo>
                  <a:cubicBezTo>
                    <a:pt x="272" y="179"/>
                    <a:pt x="271" y="178"/>
                    <a:pt x="270" y="178"/>
                  </a:cubicBezTo>
                  <a:cubicBezTo>
                    <a:pt x="268" y="178"/>
                    <a:pt x="270" y="181"/>
                    <a:pt x="271" y="183"/>
                  </a:cubicBezTo>
                  <a:cubicBezTo>
                    <a:pt x="272" y="184"/>
                    <a:pt x="268" y="187"/>
                    <a:pt x="271" y="188"/>
                  </a:cubicBezTo>
                  <a:cubicBezTo>
                    <a:pt x="274" y="190"/>
                    <a:pt x="273" y="187"/>
                    <a:pt x="274" y="186"/>
                  </a:cubicBezTo>
                  <a:cubicBezTo>
                    <a:pt x="274" y="185"/>
                    <a:pt x="276" y="187"/>
                    <a:pt x="278" y="188"/>
                  </a:cubicBezTo>
                  <a:cubicBezTo>
                    <a:pt x="279" y="188"/>
                    <a:pt x="280" y="186"/>
                    <a:pt x="280" y="184"/>
                  </a:cubicBezTo>
                  <a:cubicBezTo>
                    <a:pt x="280" y="183"/>
                    <a:pt x="282" y="184"/>
                    <a:pt x="284" y="185"/>
                  </a:cubicBezTo>
                  <a:cubicBezTo>
                    <a:pt x="284" y="186"/>
                    <a:pt x="285" y="186"/>
                    <a:pt x="285" y="185"/>
                  </a:cubicBezTo>
                  <a:cubicBezTo>
                    <a:pt x="286" y="184"/>
                    <a:pt x="286" y="184"/>
                    <a:pt x="287" y="184"/>
                  </a:cubicBezTo>
                  <a:cubicBezTo>
                    <a:pt x="289" y="184"/>
                    <a:pt x="288" y="187"/>
                    <a:pt x="288" y="188"/>
                  </a:cubicBezTo>
                  <a:cubicBezTo>
                    <a:pt x="288" y="189"/>
                    <a:pt x="289" y="189"/>
                    <a:pt x="290" y="188"/>
                  </a:cubicBezTo>
                  <a:cubicBezTo>
                    <a:pt x="290" y="188"/>
                    <a:pt x="291" y="188"/>
                    <a:pt x="291" y="189"/>
                  </a:cubicBezTo>
                  <a:cubicBezTo>
                    <a:pt x="291" y="189"/>
                    <a:pt x="291" y="189"/>
                    <a:pt x="291" y="189"/>
                  </a:cubicBezTo>
                  <a:cubicBezTo>
                    <a:pt x="291" y="190"/>
                    <a:pt x="293" y="191"/>
                    <a:pt x="294" y="192"/>
                  </a:cubicBezTo>
                  <a:cubicBezTo>
                    <a:pt x="296" y="193"/>
                    <a:pt x="291" y="193"/>
                    <a:pt x="292" y="195"/>
                  </a:cubicBezTo>
                  <a:cubicBezTo>
                    <a:pt x="294" y="196"/>
                    <a:pt x="292" y="198"/>
                    <a:pt x="294" y="199"/>
                  </a:cubicBezTo>
                  <a:cubicBezTo>
                    <a:pt x="295" y="201"/>
                    <a:pt x="298" y="200"/>
                    <a:pt x="300" y="199"/>
                  </a:cubicBezTo>
                  <a:cubicBezTo>
                    <a:pt x="302" y="198"/>
                    <a:pt x="304" y="200"/>
                    <a:pt x="302" y="202"/>
                  </a:cubicBezTo>
                  <a:cubicBezTo>
                    <a:pt x="300" y="204"/>
                    <a:pt x="304" y="206"/>
                    <a:pt x="305" y="204"/>
                  </a:cubicBezTo>
                  <a:cubicBezTo>
                    <a:pt x="307" y="203"/>
                    <a:pt x="310" y="207"/>
                    <a:pt x="312" y="207"/>
                  </a:cubicBezTo>
                  <a:cubicBezTo>
                    <a:pt x="313" y="208"/>
                    <a:pt x="315" y="210"/>
                    <a:pt x="312" y="210"/>
                  </a:cubicBezTo>
                  <a:cubicBezTo>
                    <a:pt x="310" y="210"/>
                    <a:pt x="310" y="213"/>
                    <a:pt x="312" y="213"/>
                  </a:cubicBezTo>
                  <a:cubicBezTo>
                    <a:pt x="314" y="213"/>
                    <a:pt x="313" y="215"/>
                    <a:pt x="313" y="216"/>
                  </a:cubicBezTo>
                  <a:cubicBezTo>
                    <a:pt x="313" y="218"/>
                    <a:pt x="319" y="219"/>
                    <a:pt x="322" y="219"/>
                  </a:cubicBezTo>
                  <a:cubicBezTo>
                    <a:pt x="324" y="218"/>
                    <a:pt x="326" y="220"/>
                    <a:pt x="327" y="221"/>
                  </a:cubicBezTo>
                  <a:cubicBezTo>
                    <a:pt x="328" y="223"/>
                    <a:pt x="332" y="224"/>
                    <a:pt x="334" y="223"/>
                  </a:cubicBezTo>
                  <a:cubicBezTo>
                    <a:pt x="335" y="222"/>
                    <a:pt x="336" y="225"/>
                    <a:pt x="337" y="226"/>
                  </a:cubicBezTo>
                  <a:cubicBezTo>
                    <a:pt x="337" y="228"/>
                    <a:pt x="340" y="227"/>
                    <a:pt x="342" y="227"/>
                  </a:cubicBezTo>
                  <a:cubicBezTo>
                    <a:pt x="343" y="227"/>
                    <a:pt x="344" y="227"/>
                    <a:pt x="345" y="228"/>
                  </a:cubicBezTo>
                  <a:cubicBezTo>
                    <a:pt x="346" y="228"/>
                    <a:pt x="346" y="229"/>
                    <a:pt x="347" y="229"/>
                  </a:cubicBezTo>
                  <a:cubicBezTo>
                    <a:pt x="350" y="228"/>
                    <a:pt x="351" y="232"/>
                    <a:pt x="353" y="234"/>
                  </a:cubicBezTo>
                  <a:cubicBezTo>
                    <a:pt x="354" y="235"/>
                    <a:pt x="354" y="235"/>
                    <a:pt x="354" y="235"/>
                  </a:cubicBezTo>
                  <a:cubicBezTo>
                    <a:pt x="356" y="237"/>
                    <a:pt x="354" y="239"/>
                    <a:pt x="355" y="241"/>
                  </a:cubicBezTo>
                  <a:cubicBezTo>
                    <a:pt x="356" y="244"/>
                    <a:pt x="355" y="247"/>
                    <a:pt x="353" y="247"/>
                  </a:cubicBezTo>
                  <a:cubicBezTo>
                    <a:pt x="350" y="247"/>
                    <a:pt x="350" y="245"/>
                    <a:pt x="352" y="244"/>
                  </a:cubicBezTo>
                  <a:cubicBezTo>
                    <a:pt x="354" y="243"/>
                    <a:pt x="352" y="240"/>
                    <a:pt x="351" y="240"/>
                  </a:cubicBezTo>
                  <a:cubicBezTo>
                    <a:pt x="350" y="240"/>
                    <a:pt x="349" y="239"/>
                    <a:pt x="349" y="238"/>
                  </a:cubicBezTo>
                  <a:cubicBezTo>
                    <a:pt x="349" y="237"/>
                    <a:pt x="349" y="237"/>
                    <a:pt x="350" y="236"/>
                  </a:cubicBezTo>
                  <a:cubicBezTo>
                    <a:pt x="351" y="234"/>
                    <a:pt x="347" y="235"/>
                    <a:pt x="345" y="234"/>
                  </a:cubicBezTo>
                  <a:cubicBezTo>
                    <a:pt x="343" y="232"/>
                    <a:pt x="337" y="232"/>
                    <a:pt x="336" y="230"/>
                  </a:cubicBezTo>
                  <a:cubicBezTo>
                    <a:pt x="335" y="229"/>
                    <a:pt x="330" y="223"/>
                    <a:pt x="327" y="223"/>
                  </a:cubicBezTo>
                  <a:cubicBezTo>
                    <a:pt x="324" y="223"/>
                    <a:pt x="320" y="223"/>
                    <a:pt x="317" y="221"/>
                  </a:cubicBezTo>
                  <a:cubicBezTo>
                    <a:pt x="314" y="219"/>
                    <a:pt x="311" y="219"/>
                    <a:pt x="309" y="220"/>
                  </a:cubicBezTo>
                  <a:cubicBezTo>
                    <a:pt x="307" y="221"/>
                    <a:pt x="312" y="222"/>
                    <a:pt x="311" y="223"/>
                  </a:cubicBezTo>
                  <a:cubicBezTo>
                    <a:pt x="311" y="224"/>
                    <a:pt x="313" y="225"/>
                    <a:pt x="315" y="225"/>
                  </a:cubicBezTo>
                  <a:cubicBezTo>
                    <a:pt x="317" y="224"/>
                    <a:pt x="318" y="228"/>
                    <a:pt x="320" y="228"/>
                  </a:cubicBezTo>
                  <a:cubicBezTo>
                    <a:pt x="322" y="228"/>
                    <a:pt x="323" y="230"/>
                    <a:pt x="325" y="230"/>
                  </a:cubicBezTo>
                  <a:cubicBezTo>
                    <a:pt x="328" y="230"/>
                    <a:pt x="328" y="232"/>
                    <a:pt x="330" y="234"/>
                  </a:cubicBezTo>
                  <a:cubicBezTo>
                    <a:pt x="331" y="235"/>
                    <a:pt x="333" y="234"/>
                    <a:pt x="333" y="235"/>
                  </a:cubicBezTo>
                  <a:cubicBezTo>
                    <a:pt x="333" y="236"/>
                    <a:pt x="336" y="237"/>
                    <a:pt x="337" y="238"/>
                  </a:cubicBezTo>
                  <a:cubicBezTo>
                    <a:pt x="337" y="239"/>
                    <a:pt x="337" y="239"/>
                    <a:pt x="337" y="239"/>
                  </a:cubicBezTo>
                  <a:cubicBezTo>
                    <a:pt x="337" y="240"/>
                    <a:pt x="338" y="244"/>
                    <a:pt x="341" y="247"/>
                  </a:cubicBezTo>
                  <a:cubicBezTo>
                    <a:pt x="344" y="249"/>
                    <a:pt x="342" y="251"/>
                    <a:pt x="344" y="252"/>
                  </a:cubicBezTo>
                  <a:cubicBezTo>
                    <a:pt x="347" y="253"/>
                    <a:pt x="347" y="254"/>
                    <a:pt x="344" y="254"/>
                  </a:cubicBezTo>
                  <a:cubicBezTo>
                    <a:pt x="342" y="254"/>
                    <a:pt x="344" y="255"/>
                    <a:pt x="343" y="259"/>
                  </a:cubicBezTo>
                  <a:cubicBezTo>
                    <a:pt x="342" y="263"/>
                    <a:pt x="342" y="271"/>
                    <a:pt x="342" y="274"/>
                  </a:cubicBezTo>
                  <a:cubicBezTo>
                    <a:pt x="341" y="276"/>
                    <a:pt x="337" y="280"/>
                    <a:pt x="340" y="283"/>
                  </a:cubicBezTo>
                  <a:cubicBezTo>
                    <a:pt x="342" y="286"/>
                    <a:pt x="343" y="289"/>
                    <a:pt x="342" y="292"/>
                  </a:cubicBezTo>
                  <a:cubicBezTo>
                    <a:pt x="341" y="296"/>
                    <a:pt x="341" y="298"/>
                    <a:pt x="343" y="300"/>
                  </a:cubicBezTo>
                  <a:cubicBezTo>
                    <a:pt x="345" y="303"/>
                    <a:pt x="343" y="307"/>
                    <a:pt x="345" y="308"/>
                  </a:cubicBezTo>
                  <a:cubicBezTo>
                    <a:pt x="348" y="309"/>
                    <a:pt x="349" y="311"/>
                    <a:pt x="351" y="313"/>
                  </a:cubicBezTo>
                  <a:cubicBezTo>
                    <a:pt x="353" y="315"/>
                    <a:pt x="355" y="314"/>
                    <a:pt x="355" y="316"/>
                  </a:cubicBezTo>
                  <a:cubicBezTo>
                    <a:pt x="356" y="319"/>
                    <a:pt x="356" y="319"/>
                    <a:pt x="358" y="320"/>
                  </a:cubicBezTo>
                  <a:cubicBezTo>
                    <a:pt x="361" y="321"/>
                    <a:pt x="359" y="323"/>
                    <a:pt x="359" y="324"/>
                  </a:cubicBezTo>
                  <a:cubicBezTo>
                    <a:pt x="359" y="326"/>
                    <a:pt x="363" y="328"/>
                    <a:pt x="367" y="331"/>
                  </a:cubicBezTo>
                  <a:cubicBezTo>
                    <a:pt x="372" y="334"/>
                    <a:pt x="368" y="337"/>
                    <a:pt x="371" y="337"/>
                  </a:cubicBezTo>
                  <a:cubicBezTo>
                    <a:pt x="375" y="337"/>
                    <a:pt x="378" y="338"/>
                    <a:pt x="381" y="340"/>
                  </a:cubicBezTo>
                  <a:cubicBezTo>
                    <a:pt x="383" y="341"/>
                    <a:pt x="384" y="341"/>
                    <a:pt x="385" y="340"/>
                  </a:cubicBezTo>
                  <a:cubicBezTo>
                    <a:pt x="386" y="340"/>
                    <a:pt x="387" y="340"/>
                    <a:pt x="387" y="341"/>
                  </a:cubicBezTo>
                  <a:cubicBezTo>
                    <a:pt x="390" y="341"/>
                    <a:pt x="394" y="345"/>
                    <a:pt x="395" y="347"/>
                  </a:cubicBezTo>
                  <a:cubicBezTo>
                    <a:pt x="395" y="348"/>
                    <a:pt x="395" y="349"/>
                    <a:pt x="396" y="351"/>
                  </a:cubicBezTo>
                  <a:cubicBezTo>
                    <a:pt x="397" y="352"/>
                    <a:pt x="398" y="354"/>
                    <a:pt x="400" y="356"/>
                  </a:cubicBezTo>
                  <a:cubicBezTo>
                    <a:pt x="404" y="359"/>
                    <a:pt x="407" y="365"/>
                    <a:pt x="407" y="367"/>
                  </a:cubicBezTo>
                  <a:cubicBezTo>
                    <a:pt x="407" y="369"/>
                    <a:pt x="412" y="371"/>
                    <a:pt x="416" y="373"/>
                  </a:cubicBezTo>
                  <a:cubicBezTo>
                    <a:pt x="421" y="375"/>
                    <a:pt x="421" y="380"/>
                    <a:pt x="420" y="381"/>
                  </a:cubicBezTo>
                  <a:cubicBezTo>
                    <a:pt x="420" y="381"/>
                    <a:pt x="419" y="381"/>
                    <a:pt x="417" y="381"/>
                  </a:cubicBezTo>
                  <a:cubicBezTo>
                    <a:pt x="416" y="381"/>
                    <a:pt x="414" y="381"/>
                    <a:pt x="414" y="381"/>
                  </a:cubicBezTo>
                  <a:cubicBezTo>
                    <a:pt x="414" y="382"/>
                    <a:pt x="421" y="387"/>
                    <a:pt x="424" y="387"/>
                  </a:cubicBezTo>
                  <a:cubicBezTo>
                    <a:pt x="426" y="386"/>
                    <a:pt x="428" y="388"/>
                    <a:pt x="432" y="391"/>
                  </a:cubicBezTo>
                  <a:cubicBezTo>
                    <a:pt x="436" y="394"/>
                    <a:pt x="436" y="397"/>
                    <a:pt x="434" y="398"/>
                  </a:cubicBezTo>
                  <a:cubicBezTo>
                    <a:pt x="433" y="399"/>
                    <a:pt x="438" y="401"/>
                    <a:pt x="443" y="404"/>
                  </a:cubicBezTo>
                  <a:cubicBezTo>
                    <a:pt x="449" y="407"/>
                    <a:pt x="451" y="410"/>
                    <a:pt x="451" y="412"/>
                  </a:cubicBezTo>
                  <a:cubicBezTo>
                    <a:pt x="452" y="413"/>
                    <a:pt x="454" y="412"/>
                    <a:pt x="455" y="410"/>
                  </a:cubicBezTo>
                  <a:cubicBezTo>
                    <a:pt x="456" y="408"/>
                    <a:pt x="453" y="407"/>
                    <a:pt x="453" y="405"/>
                  </a:cubicBezTo>
                  <a:cubicBezTo>
                    <a:pt x="453" y="403"/>
                    <a:pt x="449" y="403"/>
                    <a:pt x="447" y="403"/>
                  </a:cubicBezTo>
                  <a:cubicBezTo>
                    <a:pt x="445" y="403"/>
                    <a:pt x="447" y="399"/>
                    <a:pt x="445" y="398"/>
                  </a:cubicBezTo>
                  <a:cubicBezTo>
                    <a:pt x="443" y="396"/>
                    <a:pt x="441" y="392"/>
                    <a:pt x="440" y="389"/>
                  </a:cubicBezTo>
                  <a:cubicBezTo>
                    <a:pt x="439" y="386"/>
                    <a:pt x="434" y="384"/>
                    <a:pt x="432" y="380"/>
                  </a:cubicBezTo>
                  <a:cubicBezTo>
                    <a:pt x="429" y="377"/>
                    <a:pt x="427" y="375"/>
                    <a:pt x="425" y="374"/>
                  </a:cubicBezTo>
                  <a:cubicBezTo>
                    <a:pt x="424" y="373"/>
                    <a:pt x="428" y="372"/>
                    <a:pt x="426" y="371"/>
                  </a:cubicBezTo>
                  <a:cubicBezTo>
                    <a:pt x="425" y="370"/>
                    <a:pt x="423" y="370"/>
                    <a:pt x="420" y="369"/>
                  </a:cubicBezTo>
                  <a:cubicBezTo>
                    <a:pt x="418" y="368"/>
                    <a:pt x="416" y="367"/>
                    <a:pt x="416" y="364"/>
                  </a:cubicBezTo>
                  <a:cubicBezTo>
                    <a:pt x="416" y="362"/>
                    <a:pt x="414" y="357"/>
                    <a:pt x="413" y="356"/>
                  </a:cubicBezTo>
                  <a:cubicBezTo>
                    <a:pt x="413" y="354"/>
                    <a:pt x="415" y="354"/>
                    <a:pt x="416" y="355"/>
                  </a:cubicBezTo>
                  <a:cubicBezTo>
                    <a:pt x="417" y="356"/>
                    <a:pt x="418" y="357"/>
                    <a:pt x="419" y="356"/>
                  </a:cubicBezTo>
                  <a:cubicBezTo>
                    <a:pt x="420" y="356"/>
                    <a:pt x="422" y="356"/>
                    <a:pt x="423" y="357"/>
                  </a:cubicBezTo>
                  <a:cubicBezTo>
                    <a:pt x="423" y="358"/>
                    <a:pt x="425" y="358"/>
                    <a:pt x="426" y="358"/>
                  </a:cubicBezTo>
                  <a:cubicBezTo>
                    <a:pt x="427" y="358"/>
                    <a:pt x="428" y="358"/>
                    <a:pt x="428" y="358"/>
                  </a:cubicBezTo>
                  <a:cubicBezTo>
                    <a:pt x="429" y="359"/>
                    <a:pt x="425" y="360"/>
                    <a:pt x="429" y="366"/>
                  </a:cubicBezTo>
                  <a:cubicBezTo>
                    <a:pt x="434" y="372"/>
                    <a:pt x="431" y="368"/>
                    <a:pt x="431" y="372"/>
                  </a:cubicBezTo>
                  <a:cubicBezTo>
                    <a:pt x="431" y="376"/>
                    <a:pt x="434" y="374"/>
                    <a:pt x="434" y="374"/>
                  </a:cubicBezTo>
                  <a:cubicBezTo>
                    <a:pt x="435" y="373"/>
                    <a:pt x="438" y="375"/>
                    <a:pt x="440" y="377"/>
                  </a:cubicBezTo>
                  <a:cubicBezTo>
                    <a:pt x="442" y="379"/>
                    <a:pt x="446" y="379"/>
                    <a:pt x="446" y="381"/>
                  </a:cubicBezTo>
                  <a:cubicBezTo>
                    <a:pt x="446" y="382"/>
                    <a:pt x="447" y="384"/>
                    <a:pt x="450" y="385"/>
                  </a:cubicBezTo>
                  <a:cubicBezTo>
                    <a:pt x="453" y="385"/>
                    <a:pt x="454" y="387"/>
                    <a:pt x="455" y="388"/>
                  </a:cubicBezTo>
                  <a:cubicBezTo>
                    <a:pt x="457" y="388"/>
                    <a:pt x="458" y="389"/>
                    <a:pt x="457" y="391"/>
                  </a:cubicBezTo>
                  <a:cubicBezTo>
                    <a:pt x="456" y="393"/>
                    <a:pt x="457" y="394"/>
                    <a:pt x="461" y="396"/>
                  </a:cubicBezTo>
                  <a:cubicBezTo>
                    <a:pt x="466" y="397"/>
                    <a:pt x="464" y="397"/>
                    <a:pt x="468" y="400"/>
                  </a:cubicBezTo>
                  <a:cubicBezTo>
                    <a:pt x="472" y="403"/>
                    <a:pt x="482" y="412"/>
                    <a:pt x="484" y="414"/>
                  </a:cubicBezTo>
                  <a:cubicBezTo>
                    <a:pt x="487" y="417"/>
                    <a:pt x="487" y="419"/>
                    <a:pt x="488" y="421"/>
                  </a:cubicBezTo>
                  <a:cubicBezTo>
                    <a:pt x="489" y="422"/>
                    <a:pt x="486" y="423"/>
                    <a:pt x="488" y="425"/>
                  </a:cubicBezTo>
                  <a:cubicBezTo>
                    <a:pt x="489" y="427"/>
                    <a:pt x="485" y="426"/>
                    <a:pt x="485" y="427"/>
                  </a:cubicBezTo>
                  <a:cubicBezTo>
                    <a:pt x="486" y="428"/>
                    <a:pt x="488" y="434"/>
                    <a:pt x="492" y="434"/>
                  </a:cubicBezTo>
                  <a:cubicBezTo>
                    <a:pt x="495" y="435"/>
                    <a:pt x="500" y="438"/>
                    <a:pt x="503" y="440"/>
                  </a:cubicBezTo>
                  <a:cubicBezTo>
                    <a:pt x="506" y="442"/>
                    <a:pt x="510" y="442"/>
                    <a:pt x="515" y="443"/>
                  </a:cubicBezTo>
                  <a:cubicBezTo>
                    <a:pt x="520" y="444"/>
                    <a:pt x="524" y="447"/>
                    <a:pt x="530" y="449"/>
                  </a:cubicBezTo>
                  <a:cubicBezTo>
                    <a:pt x="537" y="450"/>
                    <a:pt x="543" y="452"/>
                    <a:pt x="548" y="455"/>
                  </a:cubicBezTo>
                  <a:cubicBezTo>
                    <a:pt x="552" y="457"/>
                    <a:pt x="557" y="456"/>
                    <a:pt x="563" y="454"/>
                  </a:cubicBezTo>
                  <a:cubicBezTo>
                    <a:pt x="569" y="452"/>
                    <a:pt x="574" y="454"/>
                    <a:pt x="577" y="455"/>
                  </a:cubicBezTo>
                  <a:cubicBezTo>
                    <a:pt x="579" y="456"/>
                    <a:pt x="582" y="458"/>
                    <a:pt x="586" y="460"/>
                  </a:cubicBezTo>
                  <a:cubicBezTo>
                    <a:pt x="589" y="463"/>
                    <a:pt x="592" y="465"/>
                    <a:pt x="594" y="466"/>
                  </a:cubicBezTo>
                  <a:cubicBezTo>
                    <a:pt x="596" y="467"/>
                    <a:pt x="598" y="467"/>
                    <a:pt x="600" y="467"/>
                  </a:cubicBezTo>
                  <a:cubicBezTo>
                    <a:pt x="602" y="467"/>
                    <a:pt x="604" y="467"/>
                    <a:pt x="605" y="467"/>
                  </a:cubicBezTo>
                  <a:cubicBezTo>
                    <a:pt x="605" y="467"/>
                    <a:pt x="605" y="467"/>
                    <a:pt x="605" y="467"/>
                  </a:cubicBezTo>
                  <a:cubicBezTo>
                    <a:pt x="608" y="469"/>
                    <a:pt x="617" y="471"/>
                    <a:pt x="620" y="471"/>
                  </a:cubicBezTo>
                  <a:cubicBezTo>
                    <a:pt x="621" y="471"/>
                    <a:pt x="622" y="471"/>
                    <a:pt x="622" y="471"/>
                  </a:cubicBezTo>
                  <a:cubicBezTo>
                    <a:pt x="623" y="470"/>
                    <a:pt x="624" y="470"/>
                    <a:pt x="625" y="471"/>
                  </a:cubicBezTo>
                  <a:cubicBezTo>
                    <a:pt x="626" y="471"/>
                    <a:pt x="626" y="472"/>
                    <a:pt x="625" y="473"/>
                  </a:cubicBezTo>
                  <a:cubicBezTo>
                    <a:pt x="625" y="474"/>
                    <a:pt x="625" y="474"/>
                    <a:pt x="627" y="475"/>
                  </a:cubicBezTo>
                  <a:cubicBezTo>
                    <a:pt x="629" y="476"/>
                    <a:pt x="633" y="481"/>
                    <a:pt x="636" y="482"/>
                  </a:cubicBezTo>
                  <a:cubicBezTo>
                    <a:pt x="637" y="482"/>
                    <a:pt x="638" y="483"/>
                    <a:pt x="639" y="484"/>
                  </a:cubicBezTo>
                  <a:cubicBezTo>
                    <a:pt x="639" y="485"/>
                    <a:pt x="639" y="486"/>
                    <a:pt x="638" y="487"/>
                  </a:cubicBezTo>
                  <a:cubicBezTo>
                    <a:pt x="637" y="487"/>
                    <a:pt x="636" y="491"/>
                    <a:pt x="640" y="492"/>
                  </a:cubicBezTo>
                  <a:cubicBezTo>
                    <a:pt x="644" y="493"/>
                    <a:pt x="643" y="491"/>
                    <a:pt x="645" y="491"/>
                  </a:cubicBezTo>
                  <a:cubicBezTo>
                    <a:pt x="647" y="491"/>
                    <a:pt x="646" y="493"/>
                    <a:pt x="648" y="493"/>
                  </a:cubicBezTo>
                  <a:cubicBezTo>
                    <a:pt x="650" y="493"/>
                    <a:pt x="654" y="495"/>
                    <a:pt x="654" y="497"/>
                  </a:cubicBezTo>
                  <a:cubicBezTo>
                    <a:pt x="653" y="499"/>
                    <a:pt x="655" y="500"/>
                    <a:pt x="658" y="500"/>
                  </a:cubicBezTo>
                  <a:cubicBezTo>
                    <a:pt x="659" y="500"/>
                    <a:pt x="659" y="500"/>
                    <a:pt x="660" y="500"/>
                  </a:cubicBezTo>
                  <a:cubicBezTo>
                    <a:pt x="663" y="500"/>
                    <a:pt x="668" y="501"/>
                    <a:pt x="670" y="503"/>
                  </a:cubicBezTo>
                  <a:cubicBezTo>
                    <a:pt x="672" y="506"/>
                    <a:pt x="674" y="504"/>
                    <a:pt x="675" y="506"/>
                  </a:cubicBezTo>
                  <a:cubicBezTo>
                    <a:pt x="677" y="508"/>
                    <a:pt x="681" y="506"/>
                    <a:pt x="681" y="505"/>
                  </a:cubicBezTo>
                  <a:cubicBezTo>
                    <a:pt x="682" y="504"/>
                    <a:pt x="680" y="503"/>
                    <a:pt x="679" y="502"/>
                  </a:cubicBezTo>
                  <a:cubicBezTo>
                    <a:pt x="679" y="500"/>
                    <a:pt x="683" y="501"/>
                    <a:pt x="683" y="499"/>
                  </a:cubicBezTo>
                  <a:cubicBezTo>
                    <a:pt x="684" y="497"/>
                    <a:pt x="689" y="496"/>
                    <a:pt x="692" y="497"/>
                  </a:cubicBezTo>
                  <a:cubicBezTo>
                    <a:pt x="694" y="498"/>
                    <a:pt x="696" y="499"/>
                    <a:pt x="694" y="501"/>
                  </a:cubicBezTo>
                  <a:cubicBezTo>
                    <a:pt x="692" y="502"/>
                    <a:pt x="696" y="505"/>
                    <a:pt x="699" y="507"/>
                  </a:cubicBezTo>
                  <a:cubicBezTo>
                    <a:pt x="700" y="508"/>
                    <a:pt x="700" y="508"/>
                    <a:pt x="701" y="509"/>
                  </a:cubicBezTo>
                  <a:cubicBezTo>
                    <a:pt x="703" y="511"/>
                    <a:pt x="702" y="512"/>
                    <a:pt x="703" y="513"/>
                  </a:cubicBezTo>
                  <a:cubicBezTo>
                    <a:pt x="703" y="515"/>
                    <a:pt x="704" y="516"/>
                    <a:pt x="703" y="517"/>
                  </a:cubicBezTo>
                  <a:cubicBezTo>
                    <a:pt x="701" y="517"/>
                    <a:pt x="702" y="525"/>
                    <a:pt x="704" y="526"/>
                  </a:cubicBezTo>
                  <a:cubicBezTo>
                    <a:pt x="706" y="527"/>
                    <a:pt x="704" y="528"/>
                    <a:pt x="702" y="531"/>
                  </a:cubicBezTo>
                  <a:cubicBezTo>
                    <a:pt x="701" y="534"/>
                    <a:pt x="699" y="535"/>
                    <a:pt x="696" y="535"/>
                  </a:cubicBezTo>
                  <a:cubicBezTo>
                    <a:pt x="693" y="535"/>
                    <a:pt x="693" y="539"/>
                    <a:pt x="692" y="539"/>
                  </a:cubicBezTo>
                  <a:cubicBezTo>
                    <a:pt x="691" y="539"/>
                    <a:pt x="691" y="540"/>
                    <a:pt x="690" y="541"/>
                  </a:cubicBezTo>
                  <a:cubicBezTo>
                    <a:pt x="690" y="542"/>
                    <a:pt x="690" y="542"/>
                    <a:pt x="690" y="542"/>
                  </a:cubicBezTo>
                  <a:cubicBezTo>
                    <a:pt x="691" y="543"/>
                    <a:pt x="688" y="544"/>
                    <a:pt x="685" y="544"/>
                  </a:cubicBezTo>
                  <a:cubicBezTo>
                    <a:pt x="682" y="544"/>
                    <a:pt x="683" y="547"/>
                    <a:pt x="683" y="548"/>
                  </a:cubicBezTo>
                  <a:cubicBezTo>
                    <a:pt x="683" y="550"/>
                    <a:pt x="680" y="550"/>
                    <a:pt x="679" y="552"/>
                  </a:cubicBezTo>
                  <a:cubicBezTo>
                    <a:pt x="678" y="554"/>
                    <a:pt x="680" y="554"/>
                    <a:pt x="677" y="555"/>
                  </a:cubicBezTo>
                  <a:cubicBezTo>
                    <a:pt x="675" y="556"/>
                    <a:pt x="674" y="557"/>
                    <a:pt x="675" y="559"/>
                  </a:cubicBezTo>
                  <a:cubicBezTo>
                    <a:pt x="677" y="561"/>
                    <a:pt x="675" y="562"/>
                    <a:pt x="675" y="563"/>
                  </a:cubicBezTo>
                  <a:cubicBezTo>
                    <a:pt x="675" y="564"/>
                    <a:pt x="677" y="564"/>
                    <a:pt x="679" y="566"/>
                  </a:cubicBezTo>
                  <a:cubicBezTo>
                    <a:pt x="681" y="567"/>
                    <a:pt x="681" y="567"/>
                    <a:pt x="682" y="566"/>
                  </a:cubicBezTo>
                  <a:cubicBezTo>
                    <a:pt x="682" y="566"/>
                    <a:pt x="683" y="566"/>
                    <a:pt x="683" y="567"/>
                  </a:cubicBezTo>
                  <a:cubicBezTo>
                    <a:pt x="684" y="568"/>
                    <a:pt x="682" y="570"/>
                    <a:pt x="680" y="570"/>
                  </a:cubicBezTo>
                  <a:cubicBezTo>
                    <a:pt x="679" y="570"/>
                    <a:pt x="679" y="570"/>
                    <a:pt x="679" y="570"/>
                  </a:cubicBezTo>
                  <a:cubicBezTo>
                    <a:pt x="677" y="571"/>
                    <a:pt x="674" y="573"/>
                    <a:pt x="673" y="575"/>
                  </a:cubicBezTo>
                  <a:cubicBezTo>
                    <a:pt x="671" y="578"/>
                    <a:pt x="675" y="582"/>
                    <a:pt x="676" y="584"/>
                  </a:cubicBezTo>
                  <a:cubicBezTo>
                    <a:pt x="676" y="585"/>
                    <a:pt x="674" y="584"/>
                    <a:pt x="673" y="585"/>
                  </a:cubicBezTo>
                  <a:cubicBezTo>
                    <a:pt x="673" y="587"/>
                    <a:pt x="679" y="589"/>
                    <a:pt x="682" y="590"/>
                  </a:cubicBezTo>
                  <a:cubicBezTo>
                    <a:pt x="684" y="592"/>
                    <a:pt x="687" y="596"/>
                    <a:pt x="689" y="598"/>
                  </a:cubicBezTo>
                  <a:cubicBezTo>
                    <a:pt x="692" y="600"/>
                    <a:pt x="692" y="602"/>
                    <a:pt x="695" y="607"/>
                  </a:cubicBezTo>
                  <a:cubicBezTo>
                    <a:pt x="698" y="612"/>
                    <a:pt x="703" y="621"/>
                    <a:pt x="707" y="625"/>
                  </a:cubicBezTo>
                  <a:cubicBezTo>
                    <a:pt x="711" y="628"/>
                    <a:pt x="712" y="631"/>
                    <a:pt x="711" y="632"/>
                  </a:cubicBezTo>
                  <a:cubicBezTo>
                    <a:pt x="711" y="633"/>
                    <a:pt x="712" y="636"/>
                    <a:pt x="714" y="637"/>
                  </a:cubicBezTo>
                  <a:cubicBezTo>
                    <a:pt x="717" y="639"/>
                    <a:pt x="719" y="641"/>
                    <a:pt x="726" y="644"/>
                  </a:cubicBezTo>
                  <a:cubicBezTo>
                    <a:pt x="734" y="647"/>
                    <a:pt x="747" y="652"/>
                    <a:pt x="749" y="654"/>
                  </a:cubicBezTo>
                  <a:cubicBezTo>
                    <a:pt x="751" y="657"/>
                    <a:pt x="757" y="659"/>
                    <a:pt x="758" y="660"/>
                  </a:cubicBezTo>
                  <a:cubicBezTo>
                    <a:pt x="758" y="660"/>
                    <a:pt x="758" y="660"/>
                    <a:pt x="758" y="661"/>
                  </a:cubicBezTo>
                  <a:cubicBezTo>
                    <a:pt x="758" y="662"/>
                    <a:pt x="758" y="665"/>
                    <a:pt x="758" y="666"/>
                  </a:cubicBezTo>
                  <a:cubicBezTo>
                    <a:pt x="759" y="668"/>
                    <a:pt x="760" y="678"/>
                    <a:pt x="759" y="681"/>
                  </a:cubicBezTo>
                  <a:cubicBezTo>
                    <a:pt x="758" y="685"/>
                    <a:pt x="757" y="688"/>
                    <a:pt x="756" y="690"/>
                  </a:cubicBezTo>
                  <a:cubicBezTo>
                    <a:pt x="755" y="692"/>
                    <a:pt x="758" y="693"/>
                    <a:pt x="757" y="694"/>
                  </a:cubicBezTo>
                  <a:cubicBezTo>
                    <a:pt x="755" y="695"/>
                    <a:pt x="756" y="697"/>
                    <a:pt x="756" y="701"/>
                  </a:cubicBezTo>
                  <a:cubicBezTo>
                    <a:pt x="756" y="706"/>
                    <a:pt x="753" y="713"/>
                    <a:pt x="753" y="715"/>
                  </a:cubicBezTo>
                  <a:cubicBezTo>
                    <a:pt x="752" y="717"/>
                    <a:pt x="750" y="718"/>
                    <a:pt x="751" y="721"/>
                  </a:cubicBezTo>
                  <a:cubicBezTo>
                    <a:pt x="751" y="723"/>
                    <a:pt x="749" y="725"/>
                    <a:pt x="747" y="726"/>
                  </a:cubicBezTo>
                  <a:cubicBezTo>
                    <a:pt x="745" y="727"/>
                    <a:pt x="750" y="731"/>
                    <a:pt x="750" y="733"/>
                  </a:cubicBezTo>
                  <a:cubicBezTo>
                    <a:pt x="750" y="735"/>
                    <a:pt x="746" y="736"/>
                    <a:pt x="747" y="739"/>
                  </a:cubicBezTo>
                  <a:cubicBezTo>
                    <a:pt x="748" y="744"/>
                    <a:pt x="747" y="751"/>
                    <a:pt x="747" y="752"/>
                  </a:cubicBezTo>
                  <a:cubicBezTo>
                    <a:pt x="747" y="754"/>
                    <a:pt x="745" y="754"/>
                    <a:pt x="745" y="756"/>
                  </a:cubicBezTo>
                  <a:cubicBezTo>
                    <a:pt x="746" y="759"/>
                    <a:pt x="743" y="760"/>
                    <a:pt x="743" y="764"/>
                  </a:cubicBezTo>
                  <a:cubicBezTo>
                    <a:pt x="742" y="768"/>
                    <a:pt x="738" y="773"/>
                    <a:pt x="737" y="776"/>
                  </a:cubicBezTo>
                  <a:cubicBezTo>
                    <a:pt x="735" y="779"/>
                    <a:pt x="735" y="781"/>
                    <a:pt x="733" y="781"/>
                  </a:cubicBezTo>
                  <a:cubicBezTo>
                    <a:pt x="731" y="781"/>
                    <a:pt x="731" y="783"/>
                    <a:pt x="732" y="785"/>
                  </a:cubicBezTo>
                  <a:cubicBezTo>
                    <a:pt x="734" y="788"/>
                    <a:pt x="731" y="790"/>
                    <a:pt x="733" y="793"/>
                  </a:cubicBezTo>
                  <a:cubicBezTo>
                    <a:pt x="735" y="795"/>
                    <a:pt x="734" y="796"/>
                    <a:pt x="733" y="799"/>
                  </a:cubicBezTo>
                  <a:cubicBezTo>
                    <a:pt x="732" y="801"/>
                    <a:pt x="731" y="801"/>
                    <a:pt x="731" y="804"/>
                  </a:cubicBezTo>
                  <a:cubicBezTo>
                    <a:pt x="731" y="806"/>
                    <a:pt x="729" y="808"/>
                    <a:pt x="730" y="811"/>
                  </a:cubicBezTo>
                  <a:cubicBezTo>
                    <a:pt x="731" y="813"/>
                    <a:pt x="731" y="814"/>
                    <a:pt x="729" y="814"/>
                  </a:cubicBezTo>
                  <a:cubicBezTo>
                    <a:pt x="728" y="814"/>
                    <a:pt x="727" y="816"/>
                    <a:pt x="726" y="820"/>
                  </a:cubicBezTo>
                  <a:cubicBezTo>
                    <a:pt x="725" y="825"/>
                    <a:pt x="726" y="825"/>
                    <a:pt x="730" y="824"/>
                  </a:cubicBezTo>
                  <a:cubicBezTo>
                    <a:pt x="734" y="824"/>
                    <a:pt x="731" y="814"/>
                    <a:pt x="733" y="814"/>
                  </a:cubicBezTo>
                  <a:cubicBezTo>
                    <a:pt x="736" y="814"/>
                    <a:pt x="733" y="812"/>
                    <a:pt x="736" y="812"/>
                  </a:cubicBezTo>
                  <a:cubicBezTo>
                    <a:pt x="739" y="811"/>
                    <a:pt x="736" y="813"/>
                    <a:pt x="738" y="814"/>
                  </a:cubicBezTo>
                  <a:cubicBezTo>
                    <a:pt x="740" y="814"/>
                    <a:pt x="741" y="815"/>
                    <a:pt x="739" y="816"/>
                  </a:cubicBezTo>
                  <a:cubicBezTo>
                    <a:pt x="736" y="818"/>
                    <a:pt x="739" y="820"/>
                    <a:pt x="738" y="821"/>
                  </a:cubicBezTo>
                  <a:cubicBezTo>
                    <a:pt x="737" y="823"/>
                    <a:pt x="735" y="824"/>
                    <a:pt x="736" y="826"/>
                  </a:cubicBezTo>
                  <a:cubicBezTo>
                    <a:pt x="737" y="828"/>
                    <a:pt x="735" y="828"/>
                    <a:pt x="735" y="830"/>
                  </a:cubicBezTo>
                  <a:cubicBezTo>
                    <a:pt x="734" y="832"/>
                    <a:pt x="736" y="832"/>
                    <a:pt x="735" y="833"/>
                  </a:cubicBezTo>
                  <a:cubicBezTo>
                    <a:pt x="734" y="833"/>
                    <a:pt x="736" y="835"/>
                    <a:pt x="735" y="835"/>
                  </a:cubicBezTo>
                  <a:cubicBezTo>
                    <a:pt x="733" y="835"/>
                    <a:pt x="734" y="837"/>
                    <a:pt x="735" y="839"/>
                  </a:cubicBezTo>
                  <a:cubicBezTo>
                    <a:pt x="736" y="840"/>
                    <a:pt x="733" y="839"/>
                    <a:pt x="731" y="840"/>
                  </a:cubicBezTo>
                  <a:cubicBezTo>
                    <a:pt x="729" y="841"/>
                    <a:pt x="733" y="843"/>
                    <a:pt x="732" y="844"/>
                  </a:cubicBezTo>
                  <a:cubicBezTo>
                    <a:pt x="731" y="846"/>
                    <a:pt x="728" y="844"/>
                    <a:pt x="727" y="843"/>
                  </a:cubicBezTo>
                  <a:cubicBezTo>
                    <a:pt x="726" y="842"/>
                    <a:pt x="729" y="840"/>
                    <a:pt x="730" y="839"/>
                  </a:cubicBezTo>
                  <a:cubicBezTo>
                    <a:pt x="732" y="837"/>
                    <a:pt x="729" y="834"/>
                    <a:pt x="726" y="835"/>
                  </a:cubicBezTo>
                  <a:cubicBezTo>
                    <a:pt x="724" y="835"/>
                    <a:pt x="729" y="838"/>
                    <a:pt x="729" y="839"/>
                  </a:cubicBezTo>
                  <a:cubicBezTo>
                    <a:pt x="729" y="840"/>
                    <a:pt x="728" y="840"/>
                    <a:pt x="727" y="840"/>
                  </a:cubicBezTo>
                  <a:cubicBezTo>
                    <a:pt x="726" y="840"/>
                    <a:pt x="725" y="840"/>
                    <a:pt x="725" y="841"/>
                  </a:cubicBezTo>
                  <a:cubicBezTo>
                    <a:pt x="725" y="843"/>
                    <a:pt x="722" y="842"/>
                    <a:pt x="720" y="843"/>
                  </a:cubicBezTo>
                  <a:cubicBezTo>
                    <a:pt x="719" y="844"/>
                    <a:pt x="722" y="846"/>
                    <a:pt x="721" y="846"/>
                  </a:cubicBezTo>
                  <a:cubicBezTo>
                    <a:pt x="719" y="846"/>
                    <a:pt x="716" y="848"/>
                    <a:pt x="716" y="850"/>
                  </a:cubicBezTo>
                  <a:cubicBezTo>
                    <a:pt x="716" y="851"/>
                    <a:pt x="718" y="851"/>
                    <a:pt x="718" y="850"/>
                  </a:cubicBezTo>
                  <a:cubicBezTo>
                    <a:pt x="718" y="848"/>
                    <a:pt x="720" y="848"/>
                    <a:pt x="721" y="850"/>
                  </a:cubicBezTo>
                  <a:cubicBezTo>
                    <a:pt x="722" y="851"/>
                    <a:pt x="722" y="851"/>
                    <a:pt x="723" y="850"/>
                  </a:cubicBezTo>
                  <a:cubicBezTo>
                    <a:pt x="724" y="850"/>
                    <a:pt x="725" y="850"/>
                    <a:pt x="726" y="850"/>
                  </a:cubicBezTo>
                  <a:cubicBezTo>
                    <a:pt x="728" y="851"/>
                    <a:pt x="728" y="853"/>
                    <a:pt x="726" y="853"/>
                  </a:cubicBezTo>
                  <a:cubicBezTo>
                    <a:pt x="725" y="853"/>
                    <a:pt x="724" y="855"/>
                    <a:pt x="724" y="857"/>
                  </a:cubicBezTo>
                  <a:cubicBezTo>
                    <a:pt x="724" y="858"/>
                    <a:pt x="726" y="858"/>
                    <a:pt x="728" y="858"/>
                  </a:cubicBezTo>
                  <a:cubicBezTo>
                    <a:pt x="729" y="857"/>
                    <a:pt x="730" y="857"/>
                    <a:pt x="731" y="857"/>
                  </a:cubicBezTo>
                  <a:cubicBezTo>
                    <a:pt x="733" y="858"/>
                    <a:pt x="733" y="861"/>
                    <a:pt x="731" y="860"/>
                  </a:cubicBezTo>
                  <a:cubicBezTo>
                    <a:pt x="730" y="859"/>
                    <a:pt x="727" y="857"/>
                    <a:pt x="726" y="859"/>
                  </a:cubicBezTo>
                  <a:cubicBezTo>
                    <a:pt x="725" y="860"/>
                    <a:pt x="723" y="860"/>
                    <a:pt x="722" y="859"/>
                  </a:cubicBezTo>
                  <a:cubicBezTo>
                    <a:pt x="720" y="859"/>
                    <a:pt x="715" y="861"/>
                    <a:pt x="716" y="862"/>
                  </a:cubicBezTo>
                  <a:cubicBezTo>
                    <a:pt x="718" y="863"/>
                    <a:pt x="718" y="865"/>
                    <a:pt x="719" y="865"/>
                  </a:cubicBezTo>
                  <a:cubicBezTo>
                    <a:pt x="721" y="865"/>
                    <a:pt x="722" y="864"/>
                    <a:pt x="723" y="863"/>
                  </a:cubicBezTo>
                  <a:cubicBezTo>
                    <a:pt x="724" y="862"/>
                    <a:pt x="726" y="861"/>
                    <a:pt x="726" y="863"/>
                  </a:cubicBezTo>
                  <a:cubicBezTo>
                    <a:pt x="727" y="866"/>
                    <a:pt x="723" y="865"/>
                    <a:pt x="722" y="866"/>
                  </a:cubicBezTo>
                  <a:cubicBezTo>
                    <a:pt x="722" y="867"/>
                    <a:pt x="720" y="868"/>
                    <a:pt x="718" y="869"/>
                  </a:cubicBezTo>
                  <a:cubicBezTo>
                    <a:pt x="716" y="871"/>
                    <a:pt x="718" y="873"/>
                    <a:pt x="720" y="872"/>
                  </a:cubicBezTo>
                  <a:cubicBezTo>
                    <a:pt x="722" y="871"/>
                    <a:pt x="720" y="873"/>
                    <a:pt x="722" y="874"/>
                  </a:cubicBezTo>
                  <a:cubicBezTo>
                    <a:pt x="724" y="874"/>
                    <a:pt x="725" y="873"/>
                    <a:pt x="724" y="871"/>
                  </a:cubicBezTo>
                  <a:cubicBezTo>
                    <a:pt x="724" y="870"/>
                    <a:pt x="726" y="867"/>
                    <a:pt x="728" y="869"/>
                  </a:cubicBezTo>
                  <a:cubicBezTo>
                    <a:pt x="730" y="870"/>
                    <a:pt x="727" y="871"/>
                    <a:pt x="727" y="873"/>
                  </a:cubicBezTo>
                  <a:cubicBezTo>
                    <a:pt x="727" y="874"/>
                    <a:pt x="725" y="876"/>
                    <a:pt x="725" y="877"/>
                  </a:cubicBezTo>
                  <a:cubicBezTo>
                    <a:pt x="725" y="879"/>
                    <a:pt x="723" y="878"/>
                    <a:pt x="723" y="879"/>
                  </a:cubicBezTo>
                  <a:cubicBezTo>
                    <a:pt x="723" y="881"/>
                    <a:pt x="719" y="880"/>
                    <a:pt x="721" y="881"/>
                  </a:cubicBezTo>
                  <a:cubicBezTo>
                    <a:pt x="723" y="882"/>
                    <a:pt x="719" y="883"/>
                    <a:pt x="721" y="885"/>
                  </a:cubicBezTo>
                  <a:cubicBezTo>
                    <a:pt x="721" y="885"/>
                    <a:pt x="722" y="885"/>
                    <a:pt x="723" y="884"/>
                  </a:cubicBezTo>
                  <a:cubicBezTo>
                    <a:pt x="723" y="884"/>
                    <a:pt x="724" y="883"/>
                    <a:pt x="725" y="884"/>
                  </a:cubicBezTo>
                  <a:cubicBezTo>
                    <a:pt x="727" y="884"/>
                    <a:pt x="726" y="885"/>
                    <a:pt x="729" y="884"/>
                  </a:cubicBezTo>
                  <a:cubicBezTo>
                    <a:pt x="731" y="883"/>
                    <a:pt x="732" y="885"/>
                    <a:pt x="730" y="886"/>
                  </a:cubicBezTo>
                  <a:cubicBezTo>
                    <a:pt x="728" y="886"/>
                    <a:pt x="726" y="888"/>
                    <a:pt x="727" y="888"/>
                  </a:cubicBezTo>
                  <a:cubicBezTo>
                    <a:pt x="727" y="889"/>
                    <a:pt x="728" y="888"/>
                    <a:pt x="728" y="888"/>
                  </a:cubicBezTo>
                  <a:cubicBezTo>
                    <a:pt x="729" y="888"/>
                    <a:pt x="731" y="888"/>
                    <a:pt x="731" y="889"/>
                  </a:cubicBezTo>
                  <a:cubicBezTo>
                    <a:pt x="732" y="891"/>
                    <a:pt x="734" y="890"/>
                    <a:pt x="734" y="888"/>
                  </a:cubicBezTo>
                  <a:cubicBezTo>
                    <a:pt x="734" y="886"/>
                    <a:pt x="738" y="888"/>
                    <a:pt x="739" y="889"/>
                  </a:cubicBezTo>
                  <a:cubicBezTo>
                    <a:pt x="739" y="891"/>
                    <a:pt x="734" y="892"/>
                    <a:pt x="732" y="892"/>
                  </a:cubicBezTo>
                  <a:cubicBezTo>
                    <a:pt x="729" y="891"/>
                    <a:pt x="728" y="893"/>
                    <a:pt x="730" y="895"/>
                  </a:cubicBezTo>
                  <a:cubicBezTo>
                    <a:pt x="731" y="897"/>
                    <a:pt x="733" y="895"/>
                    <a:pt x="735" y="894"/>
                  </a:cubicBezTo>
                  <a:cubicBezTo>
                    <a:pt x="737" y="892"/>
                    <a:pt x="746" y="893"/>
                    <a:pt x="747" y="894"/>
                  </a:cubicBezTo>
                  <a:cubicBezTo>
                    <a:pt x="747" y="895"/>
                    <a:pt x="746" y="895"/>
                    <a:pt x="745" y="895"/>
                  </a:cubicBezTo>
                  <a:cubicBezTo>
                    <a:pt x="744" y="895"/>
                    <a:pt x="743" y="895"/>
                    <a:pt x="742" y="895"/>
                  </a:cubicBezTo>
                  <a:cubicBezTo>
                    <a:pt x="742" y="896"/>
                    <a:pt x="738" y="897"/>
                    <a:pt x="738" y="896"/>
                  </a:cubicBezTo>
                  <a:cubicBezTo>
                    <a:pt x="737" y="895"/>
                    <a:pt x="733" y="896"/>
                    <a:pt x="733" y="898"/>
                  </a:cubicBezTo>
                  <a:cubicBezTo>
                    <a:pt x="733" y="900"/>
                    <a:pt x="730" y="900"/>
                    <a:pt x="733" y="900"/>
                  </a:cubicBezTo>
                  <a:cubicBezTo>
                    <a:pt x="735" y="901"/>
                    <a:pt x="736" y="900"/>
                    <a:pt x="736" y="899"/>
                  </a:cubicBezTo>
                  <a:cubicBezTo>
                    <a:pt x="737" y="899"/>
                    <a:pt x="738" y="898"/>
                    <a:pt x="740" y="898"/>
                  </a:cubicBezTo>
                  <a:cubicBezTo>
                    <a:pt x="742" y="898"/>
                    <a:pt x="744" y="898"/>
                    <a:pt x="745" y="897"/>
                  </a:cubicBezTo>
                  <a:cubicBezTo>
                    <a:pt x="747" y="896"/>
                    <a:pt x="748" y="896"/>
                    <a:pt x="749" y="897"/>
                  </a:cubicBezTo>
                  <a:cubicBezTo>
                    <a:pt x="751" y="899"/>
                    <a:pt x="745" y="901"/>
                    <a:pt x="743" y="899"/>
                  </a:cubicBezTo>
                  <a:cubicBezTo>
                    <a:pt x="741" y="898"/>
                    <a:pt x="739" y="900"/>
                    <a:pt x="739" y="902"/>
                  </a:cubicBezTo>
                  <a:cubicBezTo>
                    <a:pt x="740" y="904"/>
                    <a:pt x="734" y="902"/>
                    <a:pt x="731" y="901"/>
                  </a:cubicBezTo>
                  <a:cubicBezTo>
                    <a:pt x="728" y="901"/>
                    <a:pt x="730" y="903"/>
                    <a:pt x="732" y="905"/>
                  </a:cubicBezTo>
                  <a:cubicBezTo>
                    <a:pt x="733" y="906"/>
                    <a:pt x="734" y="906"/>
                    <a:pt x="735" y="906"/>
                  </a:cubicBezTo>
                  <a:cubicBezTo>
                    <a:pt x="736" y="906"/>
                    <a:pt x="737" y="906"/>
                    <a:pt x="739" y="907"/>
                  </a:cubicBezTo>
                  <a:cubicBezTo>
                    <a:pt x="742" y="908"/>
                    <a:pt x="742" y="910"/>
                    <a:pt x="744" y="908"/>
                  </a:cubicBezTo>
                  <a:cubicBezTo>
                    <a:pt x="746" y="907"/>
                    <a:pt x="744" y="907"/>
                    <a:pt x="742" y="906"/>
                  </a:cubicBezTo>
                  <a:cubicBezTo>
                    <a:pt x="741" y="905"/>
                    <a:pt x="742" y="903"/>
                    <a:pt x="745" y="904"/>
                  </a:cubicBezTo>
                  <a:cubicBezTo>
                    <a:pt x="749" y="906"/>
                    <a:pt x="752" y="903"/>
                    <a:pt x="751" y="900"/>
                  </a:cubicBezTo>
                  <a:cubicBezTo>
                    <a:pt x="750" y="897"/>
                    <a:pt x="754" y="896"/>
                    <a:pt x="758" y="895"/>
                  </a:cubicBezTo>
                  <a:cubicBezTo>
                    <a:pt x="762" y="894"/>
                    <a:pt x="760" y="897"/>
                    <a:pt x="757" y="898"/>
                  </a:cubicBezTo>
                  <a:cubicBezTo>
                    <a:pt x="754" y="898"/>
                    <a:pt x="754" y="899"/>
                    <a:pt x="756" y="901"/>
                  </a:cubicBezTo>
                  <a:cubicBezTo>
                    <a:pt x="757" y="902"/>
                    <a:pt x="758" y="902"/>
                    <a:pt x="760" y="901"/>
                  </a:cubicBezTo>
                  <a:cubicBezTo>
                    <a:pt x="761" y="901"/>
                    <a:pt x="762" y="900"/>
                    <a:pt x="763" y="901"/>
                  </a:cubicBezTo>
                  <a:cubicBezTo>
                    <a:pt x="765" y="903"/>
                    <a:pt x="760" y="902"/>
                    <a:pt x="759" y="904"/>
                  </a:cubicBezTo>
                  <a:cubicBezTo>
                    <a:pt x="758" y="905"/>
                    <a:pt x="762" y="907"/>
                    <a:pt x="759" y="908"/>
                  </a:cubicBezTo>
                  <a:cubicBezTo>
                    <a:pt x="756" y="909"/>
                    <a:pt x="758" y="904"/>
                    <a:pt x="756" y="903"/>
                  </a:cubicBezTo>
                  <a:cubicBezTo>
                    <a:pt x="754" y="903"/>
                    <a:pt x="753" y="904"/>
                    <a:pt x="754" y="907"/>
                  </a:cubicBezTo>
                  <a:cubicBezTo>
                    <a:pt x="756" y="910"/>
                    <a:pt x="752" y="907"/>
                    <a:pt x="751" y="906"/>
                  </a:cubicBezTo>
                  <a:cubicBezTo>
                    <a:pt x="749" y="904"/>
                    <a:pt x="746" y="906"/>
                    <a:pt x="748" y="908"/>
                  </a:cubicBezTo>
                  <a:cubicBezTo>
                    <a:pt x="751" y="910"/>
                    <a:pt x="745" y="908"/>
                    <a:pt x="745" y="910"/>
                  </a:cubicBezTo>
                  <a:cubicBezTo>
                    <a:pt x="745" y="912"/>
                    <a:pt x="746" y="912"/>
                    <a:pt x="747" y="911"/>
                  </a:cubicBezTo>
                  <a:cubicBezTo>
                    <a:pt x="748" y="911"/>
                    <a:pt x="749" y="911"/>
                    <a:pt x="750" y="911"/>
                  </a:cubicBezTo>
                  <a:cubicBezTo>
                    <a:pt x="753" y="912"/>
                    <a:pt x="752" y="915"/>
                    <a:pt x="754" y="916"/>
                  </a:cubicBezTo>
                  <a:cubicBezTo>
                    <a:pt x="756" y="918"/>
                    <a:pt x="754" y="912"/>
                    <a:pt x="757" y="912"/>
                  </a:cubicBezTo>
                  <a:cubicBezTo>
                    <a:pt x="759" y="911"/>
                    <a:pt x="757" y="916"/>
                    <a:pt x="762" y="917"/>
                  </a:cubicBezTo>
                  <a:cubicBezTo>
                    <a:pt x="768" y="919"/>
                    <a:pt x="763" y="917"/>
                    <a:pt x="765" y="915"/>
                  </a:cubicBezTo>
                  <a:cubicBezTo>
                    <a:pt x="767" y="914"/>
                    <a:pt x="771" y="919"/>
                    <a:pt x="773" y="920"/>
                  </a:cubicBezTo>
                  <a:cubicBezTo>
                    <a:pt x="776" y="920"/>
                    <a:pt x="774" y="917"/>
                    <a:pt x="772" y="916"/>
                  </a:cubicBezTo>
                  <a:cubicBezTo>
                    <a:pt x="770" y="914"/>
                    <a:pt x="774" y="915"/>
                    <a:pt x="777" y="916"/>
                  </a:cubicBezTo>
                  <a:cubicBezTo>
                    <a:pt x="779" y="916"/>
                    <a:pt x="781" y="917"/>
                    <a:pt x="782" y="915"/>
                  </a:cubicBezTo>
                  <a:cubicBezTo>
                    <a:pt x="782" y="915"/>
                    <a:pt x="782" y="915"/>
                    <a:pt x="783" y="915"/>
                  </a:cubicBezTo>
                  <a:cubicBezTo>
                    <a:pt x="784" y="915"/>
                    <a:pt x="785" y="916"/>
                    <a:pt x="786" y="915"/>
                  </a:cubicBezTo>
                  <a:cubicBezTo>
                    <a:pt x="788" y="913"/>
                    <a:pt x="793" y="914"/>
                    <a:pt x="796" y="913"/>
                  </a:cubicBezTo>
                  <a:cubicBezTo>
                    <a:pt x="799" y="912"/>
                    <a:pt x="795" y="911"/>
                    <a:pt x="791" y="911"/>
                  </a:cubicBezTo>
                  <a:cubicBezTo>
                    <a:pt x="787" y="911"/>
                    <a:pt x="778" y="905"/>
                    <a:pt x="776" y="903"/>
                  </a:cubicBezTo>
                  <a:cubicBezTo>
                    <a:pt x="773" y="902"/>
                    <a:pt x="775" y="900"/>
                    <a:pt x="772" y="901"/>
                  </a:cubicBezTo>
                  <a:cubicBezTo>
                    <a:pt x="769" y="901"/>
                    <a:pt x="771" y="899"/>
                    <a:pt x="773" y="898"/>
                  </a:cubicBezTo>
                  <a:cubicBezTo>
                    <a:pt x="774" y="898"/>
                    <a:pt x="772" y="895"/>
                    <a:pt x="770" y="895"/>
                  </a:cubicBezTo>
                  <a:cubicBezTo>
                    <a:pt x="769" y="895"/>
                    <a:pt x="769" y="895"/>
                    <a:pt x="769" y="895"/>
                  </a:cubicBezTo>
                  <a:cubicBezTo>
                    <a:pt x="767" y="895"/>
                    <a:pt x="762" y="895"/>
                    <a:pt x="763" y="893"/>
                  </a:cubicBezTo>
                  <a:cubicBezTo>
                    <a:pt x="763" y="892"/>
                    <a:pt x="763" y="892"/>
                    <a:pt x="764" y="892"/>
                  </a:cubicBezTo>
                  <a:cubicBezTo>
                    <a:pt x="765" y="892"/>
                    <a:pt x="766" y="892"/>
                    <a:pt x="768" y="892"/>
                  </a:cubicBezTo>
                  <a:cubicBezTo>
                    <a:pt x="769" y="893"/>
                    <a:pt x="771" y="893"/>
                    <a:pt x="771" y="893"/>
                  </a:cubicBezTo>
                  <a:cubicBezTo>
                    <a:pt x="772" y="892"/>
                    <a:pt x="767" y="888"/>
                    <a:pt x="767" y="887"/>
                  </a:cubicBezTo>
                  <a:cubicBezTo>
                    <a:pt x="767" y="886"/>
                    <a:pt x="766" y="884"/>
                    <a:pt x="766" y="883"/>
                  </a:cubicBezTo>
                  <a:cubicBezTo>
                    <a:pt x="766" y="881"/>
                    <a:pt x="765" y="879"/>
                    <a:pt x="768" y="877"/>
                  </a:cubicBezTo>
                  <a:cubicBezTo>
                    <a:pt x="770" y="876"/>
                    <a:pt x="770" y="875"/>
                    <a:pt x="772" y="875"/>
                  </a:cubicBezTo>
                  <a:cubicBezTo>
                    <a:pt x="773" y="875"/>
                    <a:pt x="777" y="874"/>
                    <a:pt x="777" y="871"/>
                  </a:cubicBezTo>
                  <a:cubicBezTo>
                    <a:pt x="777" y="868"/>
                    <a:pt x="779" y="866"/>
                    <a:pt x="782" y="864"/>
                  </a:cubicBezTo>
                  <a:cubicBezTo>
                    <a:pt x="786" y="862"/>
                    <a:pt x="792" y="859"/>
                    <a:pt x="791" y="858"/>
                  </a:cubicBezTo>
                  <a:cubicBezTo>
                    <a:pt x="790" y="857"/>
                    <a:pt x="793" y="854"/>
                    <a:pt x="793" y="853"/>
                  </a:cubicBezTo>
                  <a:cubicBezTo>
                    <a:pt x="793" y="851"/>
                    <a:pt x="787" y="852"/>
                    <a:pt x="785" y="851"/>
                  </a:cubicBezTo>
                  <a:cubicBezTo>
                    <a:pt x="783" y="851"/>
                    <a:pt x="776" y="847"/>
                    <a:pt x="780" y="842"/>
                  </a:cubicBezTo>
                  <a:cubicBezTo>
                    <a:pt x="783" y="837"/>
                    <a:pt x="790" y="837"/>
                    <a:pt x="792" y="837"/>
                  </a:cubicBezTo>
                  <a:cubicBezTo>
                    <a:pt x="794" y="837"/>
                    <a:pt x="792" y="834"/>
                    <a:pt x="794" y="834"/>
                  </a:cubicBezTo>
                  <a:cubicBezTo>
                    <a:pt x="796" y="833"/>
                    <a:pt x="796" y="831"/>
                    <a:pt x="796" y="829"/>
                  </a:cubicBezTo>
                  <a:cubicBezTo>
                    <a:pt x="796" y="827"/>
                    <a:pt x="796" y="824"/>
                    <a:pt x="799" y="823"/>
                  </a:cubicBezTo>
                  <a:cubicBezTo>
                    <a:pt x="802" y="823"/>
                    <a:pt x="803" y="822"/>
                    <a:pt x="801" y="822"/>
                  </a:cubicBezTo>
                  <a:cubicBezTo>
                    <a:pt x="799" y="821"/>
                    <a:pt x="799" y="819"/>
                    <a:pt x="802" y="819"/>
                  </a:cubicBezTo>
                  <a:cubicBezTo>
                    <a:pt x="805" y="819"/>
                    <a:pt x="804" y="821"/>
                    <a:pt x="806" y="821"/>
                  </a:cubicBezTo>
                  <a:cubicBezTo>
                    <a:pt x="808" y="821"/>
                    <a:pt x="812" y="818"/>
                    <a:pt x="809" y="817"/>
                  </a:cubicBezTo>
                  <a:cubicBezTo>
                    <a:pt x="806" y="815"/>
                    <a:pt x="805" y="817"/>
                    <a:pt x="804" y="818"/>
                  </a:cubicBezTo>
                  <a:cubicBezTo>
                    <a:pt x="802" y="818"/>
                    <a:pt x="801" y="816"/>
                    <a:pt x="799" y="816"/>
                  </a:cubicBezTo>
                  <a:cubicBezTo>
                    <a:pt x="798" y="816"/>
                    <a:pt x="799" y="813"/>
                    <a:pt x="798" y="812"/>
                  </a:cubicBezTo>
                  <a:cubicBezTo>
                    <a:pt x="798" y="810"/>
                    <a:pt x="797" y="808"/>
                    <a:pt x="798" y="806"/>
                  </a:cubicBezTo>
                  <a:cubicBezTo>
                    <a:pt x="799" y="805"/>
                    <a:pt x="805" y="808"/>
                    <a:pt x="810" y="809"/>
                  </a:cubicBezTo>
                  <a:cubicBezTo>
                    <a:pt x="815" y="809"/>
                    <a:pt x="819" y="807"/>
                    <a:pt x="819" y="805"/>
                  </a:cubicBezTo>
                  <a:cubicBezTo>
                    <a:pt x="819" y="804"/>
                    <a:pt x="817" y="801"/>
                    <a:pt x="820" y="800"/>
                  </a:cubicBezTo>
                  <a:cubicBezTo>
                    <a:pt x="823" y="798"/>
                    <a:pt x="820" y="798"/>
                    <a:pt x="819" y="795"/>
                  </a:cubicBezTo>
                  <a:cubicBezTo>
                    <a:pt x="819" y="793"/>
                    <a:pt x="821" y="792"/>
                    <a:pt x="822" y="793"/>
                  </a:cubicBezTo>
                  <a:cubicBezTo>
                    <a:pt x="824" y="794"/>
                    <a:pt x="834" y="793"/>
                    <a:pt x="842" y="792"/>
                  </a:cubicBezTo>
                  <a:cubicBezTo>
                    <a:pt x="850" y="791"/>
                    <a:pt x="856" y="789"/>
                    <a:pt x="857" y="787"/>
                  </a:cubicBezTo>
                  <a:cubicBezTo>
                    <a:pt x="857" y="785"/>
                    <a:pt x="863" y="781"/>
                    <a:pt x="864" y="779"/>
                  </a:cubicBezTo>
                  <a:cubicBezTo>
                    <a:pt x="865" y="777"/>
                    <a:pt x="864" y="775"/>
                    <a:pt x="861" y="775"/>
                  </a:cubicBezTo>
                  <a:cubicBezTo>
                    <a:pt x="857" y="775"/>
                    <a:pt x="857" y="772"/>
                    <a:pt x="859" y="770"/>
                  </a:cubicBezTo>
                  <a:cubicBezTo>
                    <a:pt x="861" y="768"/>
                    <a:pt x="858" y="767"/>
                    <a:pt x="855" y="766"/>
                  </a:cubicBezTo>
                  <a:cubicBezTo>
                    <a:pt x="852" y="766"/>
                    <a:pt x="846" y="765"/>
                    <a:pt x="849" y="762"/>
                  </a:cubicBezTo>
                  <a:cubicBezTo>
                    <a:pt x="851" y="761"/>
                    <a:pt x="851" y="762"/>
                    <a:pt x="852" y="762"/>
                  </a:cubicBezTo>
                  <a:cubicBezTo>
                    <a:pt x="853" y="763"/>
                    <a:pt x="854" y="763"/>
                    <a:pt x="855" y="763"/>
                  </a:cubicBezTo>
                  <a:cubicBezTo>
                    <a:pt x="858" y="763"/>
                    <a:pt x="861" y="764"/>
                    <a:pt x="865" y="765"/>
                  </a:cubicBezTo>
                  <a:cubicBezTo>
                    <a:pt x="867" y="766"/>
                    <a:pt x="868" y="766"/>
                    <a:pt x="869" y="765"/>
                  </a:cubicBezTo>
                  <a:cubicBezTo>
                    <a:pt x="869" y="765"/>
                    <a:pt x="870" y="765"/>
                    <a:pt x="871" y="765"/>
                  </a:cubicBezTo>
                  <a:cubicBezTo>
                    <a:pt x="875" y="766"/>
                    <a:pt x="879" y="766"/>
                    <a:pt x="883" y="764"/>
                  </a:cubicBezTo>
                  <a:cubicBezTo>
                    <a:pt x="885" y="763"/>
                    <a:pt x="887" y="761"/>
                    <a:pt x="889" y="759"/>
                  </a:cubicBezTo>
                  <a:cubicBezTo>
                    <a:pt x="890" y="758"/>
                    <a:pt x="891" y="757"/>
                    <a:pt x="892" y="756"/>
                  </a:cubicBezTo>
                  <a:cubicBezTo>
                    <a:pt x="897" y="753"/>
                    <a:pt x="896" y="752"/>
                    <a:pt x="898" y="748"/>
                  </a:cubicBezTo>
                  <a:cubicBezTo>
                    <a:pt x="901" y="745"/>
                    <a:pt x="899" y="744"/>
                    <a:pt x="902" y="741"/>
                  </a:cubicBezTo>
                  <a:cubicBezTo>
                    <a:pt x="906" y="739"/>
                    <a:pt x="902" y="737"/>
                    <a:pt x="907" y="735"/>
                  </a:cubicBezTo>
                  <a:cubicBezTo>
                    <a:pt x="911" y="733"/>
                    <a:pt x="911" y="737"/>
                    <a:pt x="907" y="740"/>
                  </a:cubicBezTo>
                  <a:cubicBezTo>
                    <a:pt x="903" y="744"/>
                    <a:pt x="902" y="745"/>
                    <a:pt x="907" y="742"/>
                  </a:cubicBezTo>
                  <a:cubicBezTo>
                    <a:pt x="912" y="739"/>
                    <a:pt x="914" y="735"/>
                    <a:pt x="917" y="731"/>
                  </a:cubicBezTo>
                  <a:cubicBezTo>
                    <a:pt x="920" y="726"/>
                    <a:pt x="922" y="725"/>
                    <a:pt x="925" y="725"/>
                  </a:cubicBezTo>
                  <a:cubicBezTo>
                    <a:pt x="927" y="724"/>
                    <a:pt x="927" y="720"/>
                    <a:pt x="927" y="716"/>
                  </a:cubicBezTo>
                  <a:cubicBezTo>
                    <a:pt x="927" y="713"/>
                    <a:pt x="925" y="710"/>
                    <a:pt x="927" y="707"/>
                  </a:cubicBezTo>
                  <a:cubicBezTo>
                    <a:pt x="929" y="705"/>
                    <a:pt x="927" y="703"/>
                    <a:pt x="930" y="703"/>
                  </a:cubicBezTo>
                  <a:cubicBezTo>
                    <a:pt x="932" y="703"/>
                    <a:pt x="936" y="700"/>
                    <a:pt x="939" y="697"/>
                  </a:cubicBezTo>
                  <a:cubicBezTo>
                    <a:pt x="943" y="695"/>
                    <a:pt x="946" y="694"/>
                    <a:pt x="949" y="694"/>
                  </a:cubicBezTo>
                  <a:cubicBezTo>
                    <a:pt x="953" y="694"/>
                    <a:pt x="951" y="693"/>
                    <a:pt x="954" y="692"/>
                  </a:cubicBezTo>
                  <a:cubicBezTo>
                    <a:pt x="956" y="692"/>
                    <a:pt x="958" y="690"/>
                    <a:pt x="960" y="689"/>
                  </a:cubicBezTo>
                  <a:cubicBezTo>
                    <a:pt x="961" y="688"/>
                    <a:pt x="968" y="689"/>
                    <a:pt x="973" y="689"/>
                  </a:cubicBezTo>
                  <a:cubicBezTo>
                    <a:pt x="977" y="689"/>
                    <a:pt x="979" y="689"/>
                    <a:pt x="979" y="687"/>
                  </a:cubicBezTo>
                  <a:cubicBezTo>
                    <a:pt x="979" y="685"/>
                    <a:pt x="981" y="684"/>
                    <a:pt x="984" y="684"/>
                  </a:cubicBezTo>
                  <a:cubicBezTo>
                    <a:pt x="986" y="684"/>
                    <a:pt x="987" y="683"/>
                    <a:pt x="987" y="681"/>
                  </a:cubicBezTo>
                  <a:cubicBezTo>
                    <a:pt x="987" y="678"/>
                    <a:pt x="988" y="676"/>
                    <a:pt x="990" y="675"/>
                  </a:cubicBezTo>
                  <a:cubicBezTo>
                    <a:pt x="992" y="674"/>
                    <a:pt x="993" y="671"/>
                    <a:pt x="993" y="670"/>
                  </a:cubicBezTo>
                  <a:cubicBezTo>
                    <a:pt x="994" y="668"/>
                    <a:pt x="996" y="669"/>
                    <a:pt x="996" y="667"/>
                  </a:cubicBezTo>
                  <a:cubicBezTo>
                    <a:pt x="996" y="664"/>
                    <a:pt x="997" y="661"/>
                    <a:pt x="997" y="659"/>
                  </a:cubicBezTo>
                  <a:cubicBezTo>
                    <a:pt x="997" y="657"/>
                    <a:pt x="1000" y="658"/>
                    <a:pt x="1001" y="656"/>
                  </a:cubicBezTo>
                  <a:cubicBezTo>
                    <a:pt x="1002" y="655"/>
                    <a:pt x="1000" y="653"/>
                    <a:pt x="1002" y="649"/>
                  </a:cubicBezTo>
                  <a:cubicBezTo>
                    <a:pt x="1004" y="645"/>
                    <a:pt x="1002" y="641"/>
                    <a:pt x="1002" y="637"/>
                  </a:cubicBezTo>
                  <a:cubicBezTo>
                    <a:pt x="1002" y="634"/>
                    <a:pt x="1002" y="630"/>
                    <a:pt x="1004" y="629"/>
                  </a:cubicBezTo>
                  <a:cubicBezTo>
                    <a:pt x="1006" y="628"/>
                    <a:pt x="1005" y="627"/>
                    <a:pt x="1003" y="627"/>
                  </a:cubicBezTo>
                  <a:cubicBezTo>
                    <a:pt x="1002" y="626"/>
                    <a:pt x="1004" y="625"/>
                    <a:pt x="1005" y="625"/>
                  </a:cubicBezTo>
                  <a:cubicBezTo>
                    <a:pt x="1006" y="625"/>
                    <a:pt x="1007" y="627"/>
                    <a:pt x="1010" y="626"/>
                  </a:cubicBezTo>
                  <a:cubicBezTo>
                    <a:pt x="1012" y="625"/>
                    <a:pt x="1014" y="621"/>
                    <a:pt x="1016" y="617"/>
                  </a:cubicBezTo>
                  <a:cubicBezTo>
                    <a:pt x="1018" y="613"/>
                    <a:pt x="1021" y="613"/>
                    <a:pt x="1023" y="613"/>
                  </a:cubicBezTo>
                  <a:cubicBezTo>
                    <a:pt x="1025" y="612"/>
                    <a:pt x="1031" y="607"/>
                    <a:pt x="1034" y="601"/>
                  </a:cubicBezTo>
                  <a:cubicBezTo>
                    <a:pt x="1037" y="595"/>
                    <a:pt x="1034" y="588"/>
                    <a:pt x="1032" y="584"/>
                  </a:cubicBezTo>
                  <a:cubicBezTo>
                    <a:pt x="1031" y="579"/>
                    <a:pt x="1029" y="580"/>
                    <a:pt x="1026" y="581"/>
                  </a:cubicBezTo>
                  <a:moveTo>
                    <a:pt x="701" y="270"/>
                  </a:moveTo>
                  <a:cubicBezTo>
                    <a:pt x="703" y="270"/>
                    <a:pt x="705" y="270"/>
                    <a:pt x="707" y="269"/>
                  </a:cubicBezTo>
                  <a:cubicBezTo>
                    <a:pt x="709" y="269"/>
                    <a:pt x="711" y="268"/>
                    <a:pt x="712" y="269"/>
                  </a:cubicBezTo>
                  <a:cubicBezTo>
                    <a:pt x="712" y="270"/>
                    <a:pt x="712" y="270"/>
                    <a:pt x="712" y="270"/>
                  </a:cubicBezTo>
                  <a:cubicBezTo>
                    <a:pt x="714" y="273"/>
                    <a:pt x="705" y="275"/>
                    <a:pt x="697" y="275"/>
                  </a:cubicBezTo>
                  <a:cubicBezTo>
                    <a:pt x="694" y="275"/>
                    <a:pt x="692" y="276"/>
                    <a:pt x="691" y="276"/>
                  </a:cubicBezTo>
                  <a:cubicBezTo>
                    <a:pt x="687" y="276"/>
                    <a:pt x="686" y="276"/>
                    <a:pt x="685" y="275"/>
                  </a:cubicBezTo>
                  <a:cubicBezTo>
                    <a:pt x="684" y="272"/>
                    <a:pt x="695" y="269"/>
                    <a:pt x="701" y="270"/>
                  </a:cubicBezTo>
                  <a:moveTo>
                    <a:pt x="689" y="279"/>
                  </a:moveTo>
                  <a:cubicBezTo>
                    <a:pt x="689" y="280"/>
                    <a:pt x="689" y="280"/>
                    <a:pt x="689" y="280"/>
                  </a:cubicBezTo>
                  <a:cubicBezTo>
                    <a:pt x="688" y="282"/>
                    <a:pt x="677" y="286"/>
                    <a:pt x="671" y="288"/>
                  </a:cubicBezTo>
                  <a:cubicBezTo>
                    <a:pt x="665" y="291"/>
                    <a:pt x="656" y="289"/>
                    <a:pt x="656" y="285"/>
                  </a:cubicBezTo>
                  <a:cubicBezTo>
                    <a:pt x="656" y="281"/>
                    <a:pt x="661" y="282"/>
                    <a:pt x="662" y="284"/>
                  </a:cubicBezTo>
                  <a:cubicBezTo>
                    <a:pt x="662" y="285"/>
                    <a:pt x="663" y="284"/>
                    <a:pt x="665" y="283"/>
                  </a:cubicBezTo>
                  <a:cubicBezTo>
                    <a:pt x="667" y="282"/>
                    <a:pt x="671" y="279"/>
                    <a:pt x="674" y="280"/>
                  </a:cubicBezTo>
                  <a:cubicBezTo>
                    <a:pt x="679" y="280"/>
                    <a:pt x="681" y="282"/>
                    <a:pt x="684" y="280"/>
                  </a:cubicBezTo>
                  <a:cubicBezTo>
                    <a:pt x="688" y="279"/>
                    <a:pt x="688" y="278"/>
                    <a:pt x="689" y="279"/>
                  </a:cubicBezTo>
                  <a:moveTo>
                    <a:pt x="652" y="255"/>
                  </a:moveTo>
                  <a:cubicBezTo>
                    <a:pt x="652" y="254"/>
                    <a:pt x="652" y="254"/>
                    <a:pt x="653" y="254"/>
                  </a:cubicBezTo>
                  <a:cubicBezTo>
                    <a:pt x="655" y="254"/>
                    <a:pt x="660" y="254"/>
                    <a:pt x="664" y="255"/>
                  </a:cubicBezTo>
                  <a:cubicBezTo>
                    <a:pt x="666" y="256"/>
                    <a:pt x="668" y="256"/>
                    <a:pt x="670" y="256"/>
                  </a:cubicBezTo>
                  <a:cubicBezTo>
                    <a:pt x="674" y="255"/>
                    <a:pt x="677" y="255"/>
                    <a:pt x="679" y="258"/>
                  </a:cubicBezTo>
                  <a:cubicBezTo>
                    <a:pt x="681" y="263"/>
                    <a:pt x="687" y="266"/>
                    <a:pt x="681" y="266"/>
                  </a:cubicBezTo>
                  <a:cubicBezTo>
                    <a:pt x="680" y="266"/>
                    <a:pt x="678" y="266"/>
                    <a:pt x="676" y="265"/>
                  </a:cubicBezTo>
                  <a:cubicBezTo>
                    <a:pt x="673" y="264"/>
                    <a:pt x="671" y="263"/>
                    <a:pt x="671" y="264"/>
                  </a:cubicBezTo>
                  <a:cubicBezTo>
                    <a:pt x="672" y="267"/>
                    <a:pt x="669" y="266"/>
                    <a:pt x="669" y="270"/>
                  </a:cubicBezTo>
                  <a:cubicBezTo>
                    <a:pt x="669" y="274"/>
                    <a:pt x="666" y="279"/>
                    <a:pt x="664" y="279"/>
                  </a:cubicBezTo>
                  <a:cubicBezTo>
                    <a:pt x="663" y="279"/>
                    <a:pt x="663" y="279"/>
                    <a:pt x="663" y="279"/>
                  </a:cubicBezTo>
                  <a:cubicBezTo>
                    <a:pt x="661" y="278"/>
                    <a:pt x="665" y="272"/>
                    <a:pt x="661" y="271"/>
                  </a:cubicBezTo>
                  <a:cubicBezTo>
                    <a:pt x="659" y="271"/>
                    <a:pt x="657" y="271"/>
                    <a:pt x="655" y="272"/>
                  </a:cubicBezTo>
                  <a:cubicBezTo>
                    <a:pt x="653" y="273"/>
                    <a:pt x="652" y="274"/>
                    <a:pt x="652" y="272"/>
                  </a:cubicBezTo>
                  <a:cubicBezTo>
                    <a:pt x="653" y="269"/>
                    <a:pt x="659" y="266"/>
                    <a:pt x="655" y="262"/>
                  </a:cubicBezTo>
                  <a:cubicBezTo>
                    <a:pt x="652" y="257"/>
                    <a:pt x="645" y="257"/>
                    <a:pt x="643" y="261"/>
                  </a:cubicBezTo>
                  <a:cubicBezTo>
                    <a:pt x="642" y="264"/>
                    <a:pt x="637" y="262"/>
                    <a:pt x="636" y="265"/>
                  </a:cubicBezTo>
                  <a:cubicBezTo>
                    <a:pt x="634" y="268"/>
                    <a:pt x="632" y="273"/>
                    <a:pt x="634" y="277"/>
                  </a:cubicBezTo>
                  <a:cubicBezTo>
                    <a:pt x="635" y="282"/>
                    <a:pt x="633" y="284"/>
                    <a:pt x="628" y="286"/>
                  </a:cubicBezTo>
                  <a:cubicBezTo>
                    <a:pt x="623" y="288"/>
                    <a:pt x="620" y="282"/>
                    <a:pt x="622" y="275"/>
                  </a:cubicBezTo>
                  <a:cubicBezTo>
                    <a:pt x="624" y="270"/>
                    <a:pt x="627" y="265"/>
                    <a:pt x="624" y="265"/>
                  </a:cubicBezTo>
                  <a:cubicBezTo>
                    <a:pt x="621" y="265"/>
                    <a:pt x="628" y="258"/>
                    <a:pt x="636" y="257"/>
                  </a:cubicBezTo>
                  <a:cubicBezTo>
                    <a:pt x="643" y="256"/>
                    <a:pt x="652" y="256"/>
                    <a:pt x="652" y="255"/>
                  </a:cubicBezTo>
                  <a:moveTo>
                    <a:pt x="605" y="242"/>
                  </a:moveTo>
                  <a:cubicBezTo>
                    <a:pt x="607" y="242"/>
                    <a:pt x="608" y="242"/>
                    <a:pt x="609" y="241"/>
                  </a:cubicBezTo>
                  <a:cubicBezTo>
                    <a:pt x="613" y="239"/>
                    <a:pt x="616" y="234"/>
                    <a:pt x="619" y="234"/>
                  </a:cubicBezTo>
                  <a:cubicBezTo>
                    <a:pt x="624" y="234"/>
                    <a:pt x="635" y="235"/>
                    <a:pt x="636" y="239"/>
                  </a:cubicBezTo>
                  <a:cubicBezTo>
                    <a:pt x="636" y="244"/>
                    <a:pt x="643" y="239"/>
                    <a:pt x="644" y="244"/>
                  </a:cubicBezTo>
                  <a:cubicBezTo>
                    <a:pt x="644" y="247"/>
                    <a:pt x="649" y="250"/>
                    <a:pt x="648" y="252"/>
                  </a:cubicBezTo>
                  <a:cubicBezTo>
                    <a:pt x="648" y="252"/>
                    <a:pt x="648" y="252"/>
                    <a:pt x="647" y="253"/>
                  </a:cubicBezTo>
                  <a:cubicBezTo>
                    <a:pt x="644" y="254"/>
                    <a:pt x="645" y="250"/>
                    <a:pt x="640" y="250"/>
                  </a:cubicBezTo>
                  <a:cubicBezTo>
                    <a:pt x="635" y="250"/>
                    <a:pt x="630" y="254"/>
                    <a:pt x="626" y="252"/>
                  </a:cubicBezTo>
                  <a:cubicBezTo>
                    <a:pt x="622" y="251"/>
                    <a:pt x="624" y="249"/>
                    <a:pt x="620" y="249"/>
                  </a:cubicBezTo>
                  <a:cubicBezTo>
                    <a:pt x="616" y="249"/>
                    <a:pt x="623" y="243"/>
                    <a:pt x="617" y="246"/>
                  </a:cubicBezTo>
                  <a:cubicBezTo>
                    <a:pt x="612" y="248"/>
                    <a:pt x="603" y="254"/>
                    <a:pt x="600" y="251"/>
                  </a:cubicBezTo>
                  <a:cubicBezTo>
                    <a:pt x="598" y="250"/>
                    <a:pt x="596" y="250"/>
                    <a:pt x="594" y="250"/>
                  </a:cubicBezTo>
                  <a:cubicBezTo>
                    <a:pt x="593" y="251"/>
                    <a:pt x="591" y="251"/>
                    <a:pt x="590" y="250"/>
                  </a:cubicBezTo>
                  <a:cubicBezTo>
                    <a:pt x="587" y="248"/>
                    <a:pt x="599" y="242"/>
                    <a:pt x="605" y="242"/>
                  </a:cubicBezTo>
                  <a:moveTo>
                    <a:pt x="392" y="85"/>
                  </a:moveTo>
                  <a:cubicBezTo>
                    <a:pt x="387" y="89"/>
                    <a:pt x="386" y="90"/>
                    <a:pt x="381" y="89"/>
                  </a:cubicBezTo>
                  <a:cubicBezTo>
                    <a:pt x="376" y="89"/>
                    <a:pt x="373" y="91"/>
                    <a:pt x="376" y="92"/>
                  </a:cubicBezTo>
                  <a:cubicBezTo>
                    <a:pt x="378" y="93"/>
                    <a:pt x="378" y="94"/>
                    <a:pt x="373" y="95"/>
                  </a:cubicBezTo>
                  <a:cubicBezTo>
                    <a:pt x="369" y="96"/>
                    <a:pt x="366" y="99"/>
                    <a:pt x="364" y="98"/>
                  </a:cubicBezTo>
                  <a:cubicBezTo>
                    <a:pt x="362" y="98"/>
                    <a:pt x="372" y="92"/>
                    <a:pt x="369" y="91"/>
                  </a:cubicBezTo>
                  <a:cubicBezTo>
                    <a:pt x="367" y="90"/>
                    <a:pt x="360" y="94"/>
                    <a:pt x="360" y="95"/>
                  </a:cubicBezTo>
                  <a:cubicBezTo>
                    <a:pt x="360" y="97"/>
                    <a:pt x="356" y="97"/>
                    <a:pt x="353" y="97"/>
                  </a:cubicBezTo>
                  <a:cubicBezTo>
                    <a:pt x="351" y="97"/>
                    <a:pt x="347" y="95"/>
                    <a:pt x="350" y="95"/>
                  </a:cubicBezTo>
                  <a:cubicBezTo>
                    <a:pt x="352" y="95"/>
                    <a:pt x="351" y="92"/>
                    <a:pt x="354" y="91"/>
                  </a:cubicBezTo>
                  <a:cubicBezTo>
                    <a:pt x="358" y="90"/>
                    <a:pt x="353" y="89"/>
                    <a:pt x="355" y="88"/>
                  </a:cubicBezTo>
                  <a:cubicBezTo>
                    <a:pt x="355" y="87"/>
                    <a:pt x="357" y="87"/>
                    <a:pt x="358" y="88"/>
                  </a:cubicBezTo>
                  <a:cubicBezTo>
                    <a:pt x="361" y="88"/>
                    <a:pt x="363" y="88"/>
                    <a:pt x="363" y="87"/>
                  </a:cubicBezTo>
                  <a:cubicBezTo>
                    <a:pt x="363" y="85"/>
                    <a:pt x="356" y="83"/>
                    <a:pt x="353" y="84"/>
                  </a:cubicBezTo>
                  <a:cubicBezTo>
                    <a:pt x="351" y="85"/>
                    <a:pt x="345" y="88"/>
                    <a:pt x="338" y="86"/>
                  </a:cubicBezTo>
                  <a:cubicBezTo>
                    <a:pt x="336" y="85"/>
                    <a:pt x="355" y="84"/>
                    <a:pt x="359" y="81"/>
                  </a:cubicBezTo>
                  <a:cubicBezTo>
                    <a:pt x="362" y="79"/>
                    <a:pt x="377" y="77"/>
                    <a:pt x="378" y="79"/>
                  </a:cubicBezTo>
                  <a:cubicBezTo>
                    <a:pt x="379" y="81"/>
                    <a:pt x="370" y="82"/>
                    <a:pt x="374" y="84"/>
                  </a:cubicBezTo>
                  <a:cubicBezTo>
                    <a:pt x="379" y="86"/>
                    <a:pt x="386" y="85"/>
                    <a:pt x="387" y="83"/>
                  </a:cubicBezTo>
                  <a:cubicBezTo>
                    <a:pt x="389" y="81"/>
                    <a:pt x="396" y="81"/>
                    <a:pt x="392" y="85"/>
                  </a:cubicBezTo>
                  <a:moveTo>
                    <a:pt x="435" y="127"/>
                  </a:moveTo>
                  <a:cubicBezTo>
                    <a:pt x="429" y="131"/>
                    <a:pt x="430" y="130"/>
                    <a:pt x="425" y="130"/>
                  </a:cubicBezTo>
                  <a:cubicBezTo>
                    <a:pt x="421" y="131"/>
                    <a:pt x="424" y="134"/>
                    <a:pt x="419" y="135"/>
                  </a:cubicBezTo>
                  <a:cubicBezTo>
                    <a:pt x="413" y="135"/>
                    <a:pt x="400" y="136"/>
                    <a:pt x="398" y="133"/>
                  </a:cubicBezTo>
                  <a:cubicBezTo>
                    <a:pt x="397" y="132"/>
                    <a:pt x="405" y="133"/>
                    <a:pt x="406" y="131"/>
                  </a:cubicBezTo>
                  <a:cubicBezTo>
                    <a:pt x="406" y="129"/>
                    <a:pt x="408" y="127"/>
                    <a:pt x="412" y="127"/>
                  </a:cubicBezTo>
                  <a:cubicBezTo>
                    <a:pt x="415" y="127"/>
                    <a:pt x="415" y="123"/>
                    <a:pt x="409" y="121"/>
                  </a:cubicBezTo>
                  <a:cubicBezTo>
                    <a:pt x="404" y="119"/>
                    <a:pt x="417" y="118"/>
                    <a:pt x="420" y="121"/>
                  </a:cubicBezTo>
                  <a:cubicBezTo>
                    <a:pt x="424" y="124"/>
                    <a:pt x="429" y="127"/>
                    <a:pt x="432" y="124"/>
                  </a:cubicBezTo>
                  <a:cubicBezTo>
                    <a:pt x="435" y="122"/>
                    <a:pt x="453" y="115"/>
                    <a:pt x="453" y="118"/>
                  </a:cubicBezTo>
                  <a:cubicBezTo>
                    <a:pt x="453" y="122"/>
                    <a:pt x="440" y="124"/>
                    <a:pt x="435" y="127"/>
                  </a:cubicBezTo>
                  <a:moveTo>
                    <a:pt x="536" y="198"/>
                  </a:moveTo>
                  <a:cubicBezTo>
                    <a:pt x="536" y="195"/>
                    <a:pt x="543" y="193"/>
                    <a:pt x="545" y="196"/>
                  </a:cubicBezTo>
                  <a:cubicBezTo>
                    <a:pt x="548" y="199"/>
                    <a:pt x="552" y="209"/>
                    <a:pt x="555" y="213"/>
                  </a:cubicBezTo>
                  <a:cubicBezTo>
                    <a:pt x="557" y="216"/>
                    <a:pt x="557" y="222"/>
                    <a:pt x="554" y="222"/>
                  </a:cubicBezTo>
                  <a:cubicBezTo>
                    <a:pt x="550" y="222"/>
                    <a:pt x="554" y="214"/>
                    <a:pt x="547" y="211"/>
                  </a:cubicBezTo>
                  <a:cubicBezTo>
                    <a:pt x="539" y="208"/>
                    <a:pt x="536" y="202"/>
                    <a:pt x="536" y="198"/>
                  </a:cubicBezTo>
                  <a:moveTo>
                    <a:pt x="599" y="443"/>
                  </a:moveTo>
                  <a:cubicBezTo>
                    <a:pt x="601" y="443"/>
                    <a:pt x="605" y="443"/>
                    <a:pt x="608" y="443"/>
                  </a:cubicBezTo>
                  <a:cubicBezTo>
                    <a:pt x="605" y="443"/>
                    <a:pt x="601" y="443"/>
                    <a:pt x="599" y="443"/>
                  </a:cubicBezTo>
                  <a:moveTo>
                    <a:pt x="716" y="551"/>
                  </a:moveTo>
                  <a:cubicBezTo>
                    <a:pt x="717" y="551"/>
                    <a:pt x="717" y="551"/>
                    <a:pt x="717" y="551"/>
                  </a:cubicBezTo>
                  <a:cubicBezTo>
                    <a:pt x="717" y="552"/>
                    <a:pt x="717" y="552"/>
                    <a:pt x="718" y="552"/>
                  </a:cubicBezTo>
                  <a:cubicBezTo>
                    <a:pt x="717" y="552"/>
                    <a:pt x="717" y="552"/>
                    <a:pt x="716" y="551"/>
                  </a:cubicBezTo>
                  <a:moveTo>
                    <a:pt x="756" y="575"/>
                  </a:moveTo>
                  <a:cubicBezTo>
                    <a:pt x="757" y="574"/>
                    <a:pt x="758" y="575"/>
                    <a:pt x="758" y="575"/>
                  </a:cubicBezTo>
                  <a:cubicBezTo>
                    <a:pt x="759" y="575"/>
                    <a:pt x="760" y="575"/>
                    <a:pt x="760" y="575"/>
                  </a:cubicBezTo>
                  <a:cubicBezTo>
                    <a:pt x="760" y="575"/>
                    <a:pt x="759" y="575"/>
                    <a:pt x="758" y="575"/>
                  </a:cubicBezTo>
                  <a:cubicBezTo>
                    <a:pt x="758" y="575"/>
                    <a:pt x="757" y="574"/>
                    <a:pt x="756" y="575"/>
                  </a:cubicBezTo>
                  <a:moveTo>
                    <a:pt x="775" y="540"/>
                  </a:moveTo>
                  <a:cubicBezTo>
                    <a:pt x="777" y="540"/>
                    <a:pt x="778" y="539"/>
                    <a:pt x="780" y="539"/>
                  </a:cubicBezTo>
                  <a:cubicBezTo>
                    <a:pt x="778" y="539"/>
                    <a:pt x="777" y="540"/>
                    <a:pt x="775" y="540"/>
                  </a:cubicBezTo>
                  <a:moveTo>
                    <a:pt x="858" y="735"/>
                  </a:moveTo>
                  <a:cubicBezTo>
                    <a:pt x="857" y="736"/>
                    <a:pt x="856" y="737"/>
                    <a:pt x="856" y="737"/>
                  </a:cubicBezTo>
                  <a:cubicBezTo>
                    <a:pt x="856" y="736"/>
                    <a:pt x="858" y="734"/>
                    <a:pt x="860" y="733"/>
                  </a:cubicBezTo>
                  <a:cubicBezTo>
                    <a:pt x="859" y="734"/>
                    <a:pt x="858" y="734"/>
                    <a:pt x="858" y="7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899FD3AD-5CA9-4489-FAE9-7863645AF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8182" y="3870252"/>
              <a:ext cx="291195" cy="79260"/>
            </a:xfrm>
            <a:custGeom>
              <a:avLst/>
              <a:gdLst>
                <a:gd name="T0" fmla="*/ 81 w 82"/>
                <a:gd name="T1" fmla="*/ 21 h 22"/>
                <a:gd name="T2" fmla="*/ 67 w 82"/>
                <a:gd name="T3" fmla="*/ 14 h 22"/>
                <a:gd name="T4" fmla="*/ 29 w 82"/>
                <a:gd name="T5" fmla="*/ 3 h 22"/>
                <a:gd name="T6" fmla="*/ 2 w 82"/>
                <a:gd name="T7" fmla="*/ 10 h 22"/>
                <a:gd name="T8" fmla="*/ 15 w 82"/>
                <a:gd name="T9" fmla="*/ 5 h 22"/>
                <a:gd name="T10" fmla="*/ 23 w 82"/>
                <a:gd name="T11" fmla="*/ 8 h 22"/>
                <a:gd name="T12" fmla="*/ 36 w 82"/>
                <a:gd name="T13" fmla="*/ 10 h 22"/>
                <a:gd name="T14" fmla="*/ 52 w 82"/>
                <a:gd name="T15" fmla="*/ 17 h 22"/>
                <a:gd name="T16" fmla="*/ 56 w 82"/>
                <a:gd name="T17" fmla="*/ 21 h 22"/>
                <a:gd name="T18" fmla="*/ 81 w 82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2">
                  <a:moveTo>
                    <a:pt x="81" y="21"/>
                  </a:moveTo>
                  <a:cubicBezTo>
                    <a:pt x="82" y="19"/>
                    <a:pt x="72" y="14"/>
                    <a:pt x="67" y="14"/>
                  </a:cubicBezTo>
                  <a:cubicBezTo>
                    <a:pt x="61" y="14"/>
                    <a:pt x="45" y="5"/>
                    <a:pt x="29" y="3"/>
                  </a:cubicBezTo>
                  <a:cubicBezTo>
                    <a:pt x="14" y="0"/>
                    <a:pt x="0" y="9"/>
                    <a:pt x="2" y="10"/>
                  </a:cubicBezTo>
                  <a:cubicBezTo>
                    <a:pt x="4" y="12"/>
                    <a:pt x="11" y="7"/>
                    <a:pt x="15" y="5"/>
                  </a:cubicBezTo>
                  <a:cubicBezTo>
                    <a:pt x="19" y="3"/>
                    <a:pt x="22" y="6"/>
                    <a:pt x="23" y="8"/>
                  </a:cubicBezTo>
                  <a:cubicBezTo>
                    <a:pt x="23" y="9"/>
                    <a:pt x="28" y="10"/>
                    <a:pt x="36" y="10"/>
                  </a:cubicBezTo>
                  <a:cubicBezTo>
                    <a:pt x="44" y="10"/>
                    <a:pt x="45" y="15"/>
                    <a:pt x="52" y="17"/>
                  </a:cubicBezTo>
                  <a:cubicBezTo>
                    <a:pt x="60" y="18"/>
                    <a:pt x="52" y="20"/>
                    <a:pt x="56" y="21"/>
                  </a:cubicBezTo>
                  <a:cubicBezTo>
                    <a:pt x="60" y="22"/>
                    <a:pt x="80" y="22"/>
                    <a:pt x="8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A7EAA9F5-2CA6-8581-7A23-88609A1B1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316" y="3977081"/>
              <a:ext cx="67199" cy="25846"/>
            </a:xfrm>
            <a:custGeom>
              <a:avLst/>
              <a:gdLst>
                <a:gd name="T0" fmla="*/ 2 w 19"/>
                <a:gd name="T1" fmla="*/ 2 h 7"/>
                <a:gd name="T2" fmla="*/ 18 w 19"/>
                <a:gd name="T3" fmla="*/ 4 h 7"/>
                <a:gd name="T4" fmla="*/ 2 w 1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">
                  <a:moveTo>
                    <a:pt x="2" y="2"/>
                  </a:moveTo>
                  <a:cubicBezTo>
                    <a:pt x="3" y="4"/>
                    <a:pt x="16" y="7"/>
                    <a:pt x="18" y="4"/>
                  </a:cubicBezTo>
                  <a:cubicBezTo>
                    <a:pt x="19" y="2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D1B5F529-78D2-237D-D154-973D5448E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42" y="3973635"/>
              <a:ext cx="60307" cy="25846"/>
            </a:xfrm>
            <a:custGeom>
              <a:avLst/>
              <a:gdLst>
                <a:gd name="T0" fmla="*/ 3 w 17"/>
                <a:gd name="T1" fmla="*/ 4 h 7"/>
                <a:gd name="T2" fmla="*/ 16 w 17"/>
                <a:gd name="T3" fmla="*/ 4 h 7"/>
                <a:gd name="T4" fmla="*/ 3 w 17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6" y="7"/>
                    <a:pt x="15" y="5"/>
                    <a:pt x="16" y="4"/>
                  </a:cubicBezTo>
                  <a:cubicBezTo>
                    <a:pt x="17" y="1"/>
                    <a:pt x="0" y="0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E74132E-F831-E927-FEF7-5165E890D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4322" y="5560557"/>
              <a:ext cx="60307" cy="31015"/>
            </a:xfrm>
            <a:custGeom>
              <a:avLst/>
              <a:gdLst>
                <a:gd name="T0" fmla="*/ 13 w 17"/>
                <a:gd name="T1" fmla="*/ 1 h 9"/>
                <a:gd name="T2" fmla="*/ 4 w 17"/>
                <a:gd name="T3" fmla="*/ 8 h 9"/>
                <a:gd name="T4" fmla="*/ 13 w 1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3" y="1"/>
                  </a:moveTo>
                  <a:cubicBezTo>
                    <a:pt x="9" y="0"/>
                    <a:pt x="0" y="6"/>
                    <a:pt x="4" y="8"/>
                  </a:cubicBezTo>
                  <a:cubicBezTo>
                    <a:pt x="8" y="9"/>
                    <a:pt x="17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65B7CBF2-CA82-6F08-288E-DBE765B1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953" y="5560557"/>
              <a:ext cx="60307" cy="31015"/>
            </a:xfrm>
            <a:custGeom>
              <a:avLst/>
              <a:gdLst>
                <a:gd name="T0" fmla="*/ 3 w 17"/>
                <a:gd name="T1" fmla="*/ 8 h 9"/>
                <a:gd name="T2" fmla="*/ 16 w 17"/>
                <a:gd name="T3" fmla="*/ 4 h 9"/>
                <a:gd name="T4" fmla="*/ 3 w 17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3" y="8"/>
                  </a:moveTo>
                  <a:cubicBezTo>
                    <a:pt x="6" y="9"/>
                    <a:pt x="17" y="6"/>
                    <a:pt x="16" y="4"/>
                  </a:cubicBezTo>
                  <a:cubicBezTo>
                    <a:pt x="13" y="0"/>
                    <a:pt x="0" y="7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950B9D56-6652-F736-3173-50F31B08E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755" y="4361319"/>
              <a:ext cx="36184" cy="39631"/>
            </a:xfrm>
            <a:custGeom>
              <a:avLst/>
              <a:gdLst>
                <a:gd name="T0" fmla="*/ 4 w 10"/>
                <a:gd name="T1" fmla="*/ 3 h 11"/>
                <a:gd name="T2" fmla="*/ 8 w 10"/>
                <a:gd name="T3" fmla="*/ 9 h 11"/>
                <a:gd name="T4" fmla="*/ 4 w 10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4" y="3"/>
                  </a:moveTo>
                  <a:cubicBezTo>
                    <a:pt x="0" y="7"/>
                    <a:pt x="7" y="11"/>
                    <a:pt x="8" y="9"/>
                  </a:cubicBezTo>
                  <a:cubicBezTo>
                    <a:pt x="10" y="7"/>
                    <a:pt x="7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F4F326C4-C4B3-9A87-1F08-8C10F7D6B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904" y="2569354"/>
              <a:ext cx="93044" cy="49969"/>
            </a:xfrm>
            <a:custGeom>
              <a:avLst/>
              <a:gdLst>
                <a:gd name="T0" fmla="*/ 26 w 26"/>
                <a:gd name="T1" fmla="*/ 9 h 14"/>
                <a:gd name="T2" fmla="*/ 19 w 26"/>
                <a:gd name="T3" fmla="*/ 5 h 14"/>
                <a:gd name="T4" fmla="*/ 4 w 26"/>
                <a:gd name="T5" fmla="*/ 3 h 14"/>
                <a:gd name="T6" fmla="*/ 3 w 26"/>
                <a:gd name="T7" fmla="*/ 8 h 14"/>
                <a:gd name="T8" fmla="*/ 12 w 26"/>
                <a:gd name="T9" fmla="*/ 12 h 14"/>
                <a:gd name="T10" fmla="*/ 26 w 26"/>
                <a:gd name="T1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26" y="9"/>
                  </a:moveTo>
                  <a:cubicBezTo>
                    <a:pt x="26" y="6"/>
                    <a:pt x="22" y="8"/>
                    <a:pt x="19" y="5"/>
                  </a:cubicBezTo>
                  <a:cubicBezTo>
                    <a:pt x="17" y="1"/>
                    <a:pt x="6" y="0"/>
                    <a:pt x="4" y="3"/>
                  </a:cubicBezTo>
                  <a:cubicBezTo>
                    <a:pt x="4" y="4"/>
                    <a:pt x="0" y="5"/>
                    <a:pt x="3" y="8"/>
                  </a:cubicBezTo>
                  <a:cubicBezTo>
                    <a:pt x="6" y="10"/>
                    <a:pt x="8" y="9"/>
                    <a:pt x="12" y="12"/>
                  </a:cubicBezTo>
                  <a:cubicBezTo>
                    <a:pt x="15" y="14"/>
                    <a:pt x="25" y="12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50F2F96D-927D-2CB9-04A3-90BDE2C13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2452" y="1974905"/>
              <a:ext cx="1678244" cy="956289"/>
            </a:xfrm>
            <a:custGeom>
              <a:avLst/>
              <a:gdLst>
                <a:gd name="T0" fmla="*/ 363 w 472"/>
                <a:gd name="T1" fmla="*/ 169 h 269"/>
                <a:gd name="T2" fmla="*/ 378 w 472"/>
                <a:gd name="T3" fmla="*/ 162 h 269"/>
                <a:gd name="T4" fmla="*/ 377 w 472"/>
                <a:gd name="T5" fmla="*/ 145 h 269"/>
                <a:gd name="T6" fmla="*/ 378 w 472"/>
                <a:gd name="T7" fmla="*/ 140 h 269"/>
                <a:gd name="T8" fmla="*/ 394 w 472"/>
                <a:gd name="T9" fmla="*/ 135 h 269"/>
                <a:gd name="T10" fmla="*/ 414 w 472"/>
                <a:gd name="T11" fmla="*/ 124 h 269"/>
                <a:gd name="T12" fmla="*/ 416 w 472"/>
                <a:gd name="T13" fmla="*/ 112 h 269"/>
                <a:gd name="T14" fmla="*/ 393 w 472"/>
                <a:gd name="T15" fmla="*/ 94 h 269"/>
                <a:gd name="T16" fmla="*/ 419 w 472"/>
                <a:gd name="T17" fmla="*/ 86 h 269"/>
                <a:gd name="T18" fmla="*/ 402 w 472"/>
                <a:gd name="T19" fmla="*/ 80 h 269"/>
                <a:gd name="T20" fmla="*/ 414 w 472"/>
                <a:gd name="T21" fmla="*/ 61 h 269"/>
                <a:gd name="T22" fmla="*/ 409 w 472"/>
                <a:gd name="T23" fmla="*/ 54 h 269"/>
                <a:gd name="T24" fmla="*/ 424 w 472"/>
                <a:gd name="T25" fmla="*/ 44 h 269"/>
                <a:gd name="T26" fmla="*/ 455 w 472"/>
                <a:gd name="T27" fmla="*/ 36 h 269"/>
                <a:gd name="T28" fmla="*/ 430 w 472"/>
                <a:gd name="T29" fmla="*/ 30 h 269"/>
                <a:gd name="T30" fmla="*/ 392 w 472"/>
                <a:gd name="T31" fmla="*/ 37 h 269"/>
                <a:gd name="T32" fmla="*/ 387 w 472"/>
                <a:gd name="T33" fmla="*/ 22 h 269"/>
                <a:gd name="T34" fmla="*/ 369 w 472"/>
                <a:gd name="T35" fmla="*/ 25 h 269"/>
                <a:gd name="T36" fmla="*/ 341 w 472"/>
                <a:gd name="T37" fmla="*/ 22 h 269"/>
                <a:gd name="T38" fmla="*/ 384 w 472"/>
                <a:gd name="T39" fmla="*/ 11 h 269"/>
                <a:gd name="T40" fmla="*/ 342 w 472"/>
                <a:gd name="T41" fmla="*/ 2 h 269"/>
                <a:gd name="T42" fmla="*/ 276 w 472"/>
                <a:gd name="T43" fmla="*/ 2 h 269"/>
                <a:gd name="T44" fmla="*/ 251 w 472"/>
                <a:gd name="T45" fmla="*/ 6 h 269"/>
                <a:gd name="T46" fmla="*/ 212 w 472"/>
                <a:gd name="T47" fmla="*/ 13 h 269"/>
                <a:gd name="T48" fmla="*/ 208 w 472"/>
                <a:gd name="T49" fmla="*/ 24 h 269"/>
                <a:gd name="T50" fmla="*/ 180 w 472"/>
                <a:gd name="T51" fmla="*/ 24 h 269"/>
                <a:gd name="T52" fmla="*/ 154 w 472"/>
                <a:gd name="T53" fmla="*/ 26 h 269"/>
                <a:gd name="T54" fmla="*/ 120 w 472"/>
                <a:gd name="T55" fmla="*/ 21 h 269"/>
                <a:gd name="T56" fmla="*/ 88 w 472"/>
                <a:gd name="T57" fmla="*/ 28 h 269"/>
                <a:gd name="T58" fmla="*/ 41 w 472"/>
                <a:gd name="T59" fmla="*/ 49 h 269"/>
                <a:gd name="T60" fmla="*/ 29 w 472"/>
                <a:gd name="T61" fmla="*/ 65 h 269"/>
                <a:gd name="T62" fmla="*/ 17 w 472"/>
                <a:gd name="T63" fmla="*/ 81 h 269"/>
                <a:gd name="T64" fmla="*/ 30 w 472"/>
                <a:gd name="T65" fmla="*/ 87 h 269"/>
                <a:gd name="T66" fmla="*/ 25 w 472"/>
                <a:gd name="T67" fmla="*/ 97 h 269"/>
                <a:gd name="T68" fmla="*/ 54 w 472"/>
                <a:gd name="T69" fmla="*/ 101 h 269"/>
                <a:gd name="T70" fmla="*/ 99 w 472"/>
                <a:gd name="T71" fmla="*/ 104 h 269"/>
                <a:gd name="T72" fmla="*/ 129 w 472"/>
                <a:gd name="T73" fmla="*/ 127 h 269"/>
                <a:gd name="T74" fmla="*/ 134 w 472"/>
                <a:gd name="T75" fmla="*/ 147 h 269"/>
                <a:gd name="T76" fmla="*/ 152 w 472"/>
                <a:gd name="T77" fmla="*/ 157 h 269"/>
                <a:gd name="T78" fmla="*/ 143 w 472"/>
                <a:gd name="T79" fmla="*/ 164 h 269"/>
                <a:gd name="T80" fmla="*/ 169 w 472"/>
                <a:gd name="T81" fmla="*/ 185 h 269"/>
                <a:gd name="T82" fmla="*/ 147 w 472"/>
                <a:gd name="T83" fmla="*/ 199 h 269"/>
                <a:gd name="T84" fmla="*/ 159 w 472"/>
                <a:gd name="T85" fmla="*/ 217 h 269"/>
                <a:gd name="T86" fmla="*/ 169 w 472"/>
                <a:gd name="T87" fmla="*/ 236 h 269"/>
                <a:gd name="T88" fmla="*/ 187 w 472"/>
                <a:gd name="T89" fmla="*/ 256 h 269"/>
                <a:gd name="T90" fmla="*/ 213 w 472"/>
                <a:gd name="T91" fmla="*/ 265 h 269"/>
                <a:gd name="T92" fmla="*/ 236 w 472"/>
                <a:gd name="T93" fmla="*/ 255 h 269"/>
                <a:gd name="T94" fmla="*/ 245 w 472"/>
                <a:gd name="T95" fmla="*/ 239 h 269"/>
                <a:gd name="T96" fmla="*/ 251 w 472"/>
                <a:gd name="T97" fmla="*/ 227 h 269"/>
                <a:gd name="T98" fmla="*/ 255 w 472"/>
                <a:gd name="T99" fmla="*/ 219 h 269"/>
                <a:gd name="T100" fmla="*/ 273 w 472"/>
                <a:gd name="T101" fmla="*/ 210 h 269"/>
                <a:gd name="T102" fmla="*/ 306 w 472"/>
                <a:gd name="T103" fmla="*/ 200 h 269"/>
                <a:gd name="T104" fmla="*/ 330 w 472"/>
                <a:gd name="T105" fmla="*/ 189 h 269"/>
                <a:gd name="T106" fmla="*/ 391 w 472"/>
                <a:gd name="T107" fmla="*/ 17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2" h="269">
                  <a:moveTo>
                    <a:pt x="394" y="170"/>
                  </a:moveTo>
                  <a:cubicBezTo>
                    <a:pt x="391" y="171"/>
                    <a:pt x="385" y="171"/>
                    <a:pt x="380" y="170"/>
                  </a:cubicBezTo>
                  <a:cubicBezTo>
                    <a:pt x="376" y="169"/>
                    <a:pt x="368" y="166"/>
                    <a:pt x="363" y="169"/>
                  </a:cubicBezTo>
                  <a:cubicBezTo>
                    <a:pt x="358" y="171"/>
                    <a:pt x="361" y="165"/>
                    <a:pt x="366" y="165"/>
                  </a:cubicBezTo>
                  <a:cubicBezTo>
                    <a:pt x="370" y="164"/>
                    <a:pt x="368" y="163"/>
                    <a:pt x="367" y="159"/>
                  </a:cubicBezTo>
                  <a:cubicBezTo>
                    <a:pt x="366" y="156"/>
                    <a:pt x="374" y="158"/>
                    <a:pt x="378" y="162"/>
                  </a:cubicBezTo>
                  <a:cubicBezTo>
                    <a:pt x="381" y="166"/>
                    <a:pt x="389" y="168"/>
                    <a:pt x="395" y="166"/>
                  </a:cubicBezTo>
                  <a:cubicBezTo>
                    <a:pt x="401" y="165"/>
                    <a:pt x="395" y="161"/>
                    <a:pt x="397" y="159"/>
                  </a:cubicBezTo>
                  <a:cubicBezTo>
                    <a:pt x="400" y="156"/>
                    <a:pt x="379" y="148"/>
                    <a:pt x="377" y="145"/>
                  </a:cubicBezTo>
                  <a:cubicBezTo>
                    <a:pt x="376" y="142"/>
                    <a:pt x="383" y="144"/>
                    <a:pt x="389" y="146"/>
                  </a:cubicBezTo>
                  <a:cubicBezTo>
                    <a:pt x="395" y="148"/>
                    <a:pt x="396" y="142"/>
                    <a:pt x="396" y="140"/>
                  </a:cubicBezTo>
                  <a:cubicBezTo>
                    <a:pt x="396" y="137"/>
                    <a:pt x="383" y="137"/>
                    <a:pt x="378" y="140"/>
                  </a:cubicBezTo>
                  <a:cubicBezTo>
                    <a:pt x="372" y="142"/>
                    <a:pt x="366" y="137"/>
                    <a:pt x="374" y="136"/>
                  </a:cubicBezTo>
                  <a:cubicBezTo>
                    <a:pt x="382" y="135"/>
                    <a:pt x="375" y="133"/>
                    <a:pt x="377" y="131"/>
                  </a:cubicBezTo>
                  <a:cubicBezTo>
                    <a:pt x="379" y="129"/>
                    <a:pt x="389" y="136"/>
                    <a:pt x="394" y="135"/>
                  </a:cubicBezTo>
                  <a:cubicBezTo>
                    <a:pt x="399" y="134"/>
                    <a:pt x="403" y="135"/>
                    <a:pt x="407" y="132"/>
                  </a:cubicBezTo>
                  <a:cubicBezTo>
                    <a:pt x="412" y="130"/>
                    <a:pt x="399" y="127"/>
                    <a:pt x="397" y="125"/>
                  </a:cubicBezTo>
                  <a:cubicBezTo>
                    <a:pt x="394" y="123"/>
                    <a:pt x="410" y="124"/>
                    <a:pt x="414" y="124"/>
                  </a:cubicBezTo>
                  <a:cubicBezTo>
                    <a:pt x="419" y="124"/>
                    <a:pt x="420" y="119"/>
                    <a:pt x="416" y="120"/>
                  </a:cubicBezTo>
                  <a:cubicBezTo>
                    <a:pt x="412" y="121"/>
                    <a:pt x="399" y="116"/>
                    <a:pt x="402" y="113"/>
                  </a:cubicBezTo>
                  <a:cubicBezTo>
                    <a:pt x="405" y="110"/>
                    <a:pt x="410" y="114"/>
                    <a:pt x="416" y="112"/>
                  </a:cubicBezTo>
                  <a:cubicBezTo>
                    <a:pt x="421" y="109"/>
                    <a:pt x="416" y="101"/>
                    <a:pt x="412" y="101"/>
                  </a:cubicBezTo>
                  <a:cubicBezTo>
                    <a:pt x="408" y="101"/>
                    <a:pt x="398" y="100"/>
                    <a:pt x="398" y="98"/>
                  </a:cubicBezTo>
                  <a:cubicBezTo>
                    <a:pt x="398" y="97"/>
                    <a:pt x="390" y="95"/>
                    <a:pt x="393" y="94"/>
                  </a:cubicBezTo>
                  <a:cubicBezTo>
                    <a:pt x="395" y="92"/>
                    <a:pt x="398" y="96"/>
                    <a:pt x="403" y="93"/>
                  </a:cubicBezTo>
                  <a:cubicBezTo>
                    <a:pt x="408" y="90"/>
                    <a:pt x="419" y="93"/>
                    <a:pt x="424" y="93"/>
                  </a:cubicBezTo>
                  <a:cubicBezTo>
                    <a:pt x="429" y="92"/>
                    <a:pt x="422" y="85"/>
                    <a:pt x="419" y="86"/>
                  </a:cubicBezTo>
                  <a:cubicBezTo>
                    <a:pt x="417" y="88"/>
                    <a:pt x="407" y="88"/>
                    <a:pt x="407" y="84"/>
                  </a:cubicBezTo>
                  <a:cubicBezTo>
                    <a:pt x="406" y="81"/>
                    <a:pt x="415" y="84"/>
                    <a:pt x="417" y="83"/>
                  </a:cubicBezTo>
                  <a:cubicBezTo>
                    <a:pt x="419" y="81"/>
                    <a:pt x="404" y="76"/>
                    <a:pt x="402" y="80"/>
                  </a:cubicBezTo>
                  <a:cubicBezTo>
                    <a:pt x="399" y="84"/>
                    <a:pt x="391" y="82"/>
                    <a:pt x="395" y="80"/>
                  </a:cubicBezTo>
                  <a:cubicBezTo>
                    <a:pt x="400" y="78"/>
                    <a:pt x="401" y="72"/>
                    <a:pt x="400" y="69"/>
                  </a:cubicBezTo>
                  <a:cubicBezTo>
                    <a:pt x="400" y="66"/>
                    <a:pt x="416" y="66"/>
                    <a:pt x="414" y="61"/>
                  </a:cubicBezTo>
                  <a:cubicBezTo>
                    <a:pt x="412" y="56"/>
                    <a:pt x="421" y="55"/>
                    <a:pt x="427" y="55"/>
                  </a:cubicBezTo>
                  <a:cubicBezTo>
                    <a:pt x="432" y="55"/>
                    <a:pt x="426" y="50"/>
                    <a:pt x="421" y="51"/>
                  </a:cubicBezTo>
                  <a:cubicBezTo>
                    <a:pt x="416" y="51"/>
                    <a:pt x="411" y="56"/>
                    <a:pt x="409" y="54"/>
                  </a:cubicBezTo>
                  <a:cubicBezTo>
                    <a:pt x="406" y="52"/>
                    <a:pt x="415" y="49"/>
                    <a:pt x="419" y="49"/>
                  </a:cubicBezTo>
                  <a:cubicBezTo>
                    <a:pt x="424" y="49"/>
                    <a:pt x="435" y="49"/>
                    <a:pt x="438" y="47"/>
                  </a:cubicBezTo>
                  <a:cubicBezTo>
                    <a:pt x="442" y="45"/>
                    <a:pt x="432" y="44"/>
                    <a:pt x="424" y="44"/>
                  </a:cubicBezTo>
                  <a:cubicBezTo>
                    <a:pt x="417" y="45"/>
                    <a:pt x="417" y="43"/>
                    <a:pt x="428" y="42"/>
                  </a:cubicBezTo>
                  <a:cubicBezTo>
                    <a:pt x="439" y="42"/>
                    <a:pt x="437" y="40"/>
                    <a:pt x="445" y="40"/>
                  </a:cubicBezTo>
                  <a:cubicBezTo>
                    <a:pt x="453" y="39"/>
                    <a:pt x="450" y="37"/>
                    <a:pt x="455" y="36"/>
                  </a:cubicBezTo>
                  <a:cubicBezTo>
                    <a:pt x="460" y="36"/>
                    <a:pt x="472" y="32"/>
                    <a:pt x="472" y="30"/>
                  </a:cubicBezTo>
                  <a:cubicBezTo>
                    <a:pt x="472" y="28"/>
                    <a:pt x="454" y="25"/>
                    <a:pt x="446" y="25"/>
                  </a:cubicBezTo>
                  <a:cubicBezTo>
                    <a:pt x="437" y="25"/>
                    <a:pt x="431" y="26"/>
                    <a:pt x="430" y="30"/>
                  </a:cubicBezTo>
                  <a:cubicBezTo>
                    <a:pt x="430" y="35"/>
                    <a:pt x="419" y="29"/>
                    <a:pt x="414" y="31"/>
                  </a:cubicBezTo>
                  <a:cubicBezTo>
                    <a:pt x="410" y="32"/>
                    <a:pt x="412" y="27"/>
                    <a:pt x="407" y="29"/>
                  </a:cubicBezTo>
                  <a:cubicBezTo>
                    <a:pt x="403" y="31"/>
                    <a:pt x="398" y="35"/>
                    <a:pt x="392" y="37"/>
                  </a:cubicBezTo>
                  <a:cubicBezTo>
                    <a:pt x="387" y="38"/>
                    <a:pt x="383" y="43"/>
                    <a:pt x="379" y="43"/>
                  </a:cubicBezTo>
                  <a:cubicBezTo>
                    <a:pt x="376" y="43"/>
                    <a:pt x="387" y="35"/>
                    <a:pt x="392" y="31"/>
                  </a:cubicBezTo>
                  <a:cubicBezTo>
                    <a:pt x="398" y="27"/>
                    <a:pt x="395" y="22"/>
                    <a:pt x="387" y="22"/>
                  </a:cubicBezTo>
                  <a:cubicBezTo>
                    <a:pt x="380" y="23"/>
                    <a:pt x="382" y="26"/>
                    <a:pt x="378" y="27"/>
                  </a:cubicBezTo>
                  <a:cubicBezTo>
                    <a:pt x="374" y="28"/>
                    <a:pt x="354" y="35"/>
                    <a:pt x="353" y="33"/>
                  </a:cubicBezTo>
                  <a:cubicBezTo>
                    <a:pt x="352" y="31"/>
                    <a:pt x="369" y="27"/>
                    <a:pt x="369" y="25"/>
                  </a:cubicBezTo>
                  <a:cubicBezTo>
                    <a:pt x="369" y="24"/>
                    <a:pt x="347" y="24"/>
                    <a:pt x="338" y="25"/>
                  </a:cubicBezTo>
                  <a:cubicBezTo>
                    <a:pt x="328" y="26"/>
                    <a:pt x="311" y="30"/>
                    <a:pt x="311" y="28"/>
                  </a:cubicBezTo>
                  <a:cubicBezTo>
                    <a:pt x="311" y="26"/>
                    <a:pt x="331" y="23"/>
                    <a:pt x="341" y="22"/>
                  </a:cubicBezTo>
                  <a:cubicBezTo>
                    <a:pt x="351" y="21"/>
                    <a:pt x="369" y="22"/>
                    <a:pt x="377" y="20"/>
                  </a:cubicBezTo>
                  <a:cubicBezTo>
                    <a:pt x="385" y="18"/>
                    <a:pt x="396" y="17"/>
                    <a:pt x="398" y="15"/>
                  </a:cubicBezTo>
                  <a:cubicBezTo>
                    <a:pt x="400" y="14"/>
                    <a:pt x="389" y="11"/>
                    <a:pt x="384" y="11"/>
                  </a:cubicBezTo>
                  <a:cubicBezTo>
                    <a:pt x="379" y="11"/>
                    <a:pt x="373" y="11"/>
                    <a:pt x="374" y="9"/>
                  </a:cubicBezTo>
                  <a:cubicBezTo>
                    <a:pt x="374" y="7"/>
                    <a:pt x="365" y="6"/>
                    <a:pt x="364" y="4"/>
                  </a:cubicBezTo>
                  <a:cubicBezTo>
                    <a:pt x="363" y="3"/>
                    <a:pt x="346" y="4"/>
                    <a:pt x="342" y="2"/>
                  </a:cubicBezTo>
                  <a:cubicBezTo>
                    <a:pt x="339" y="1"/>
                    <a:pt x="328" y="0"/>
                    <a:pt x="319" y="0"/>
                  </a:cubicBezTo>
                  <a:cubicBezTo>
                    <a:pt x="310" y="1"/>
                    <a:pt x="291" y="1"/>
                    <a:pt x="287" y="1"/>
                  </a:cubicBezTo>
                  <a:cubicBezTo>
                    <a:pt x="282" y="1"/>
                    <a:pt x="280" y="3"/>
                    <a:pt x="276" y="2"/>
                  </a:cubicBezTo>
                  <a:cubicBezTo>
                    <a:pt x="272" y="2"/>
                    <a:pt x="266" y="3"/>
                    <a:pt x="268" y="5"/>
                  </a:cubicBezTo>
                  <a:cubicBezTo>
                    <a:pt x="272" y="9"/>
                    <a:pt x="262" y="10"/>
                    <a:pt x="263" y="7"/>
                  </a:cubicBezTo>
                  <a:cubicBezTo>
                    <a:pt x="264" y="5"/>
                    <a:pt x="254" y="4"/>
                    <a:pt x="251" y="6"/>
                  </a:cubicBezTo>
                  <a:cubicBezTo>
                    <a:pt x="248" y="8"/>
                    <a:pt x="232" y="3"/>
                    <a:pt x="230" y="6"/>
                  </a:cubicBezTo>
                  <a:cubicBezTo>
                    <a:pt x="228" y="8"/>
                    <a:pt x="210" y="7"/>
                    <a:pt x="204" y="8"/>
                  </a:cubicBezTo>
                  <a:cubicBezTo>
                    <a:pt x="199" y="8"/>
                    <a:pt x="213" y="11"/>
                    <a:pt x="212" y="13"/>
                  </a:cubicBezTo>
                  <a:cubicBezTo>
                    <a:pt x="212" y="15"/>
                    <a:pt x="195" y="13"/>
                    <a:pt x="199" y="16"/>
                  </a:cubicBezTo>
                  <a:cubicBezTo>
                    <a:pt x="202" y="19"/>
                    <a:pt x="213" y="22"/>
                    <a:pt x="218" y="26"/>
                  </a:cubicBezTo>
                  <a:cubicBezTo>
                    <a:pt x="223" y="30"/>
                    <a:pt x="214" y="27"/>
                    <a:pt x="208" y="24"/>
                  </a:cubicBezTo>
                  <a:cubicBezTo>
                    <a:pt x="202" y="21"/>
                    <a:pt x="195" y="22"/>
                    <a:pt x="191" y="19"/>
                  </a:cubicBezTo>
                  <a:cubicBezTo>
                    <a:pt x="187" y="16"/>
                    <a:pt x="174" y="14"/>
                    <a:pt x="170" y="16"/>
                  </a:cubicBezTo>
                  <a:cubicBezTo>
                    <a:pt x="166" y="18"/>
                    <a:pt x="180" y="22"/>
                    <a:pt x="180" y="24"/>
                  </a:cubicBezTo>
                  <a:cubicBezTo>
                    <a:pt x="180" y="26"/>
                    <a:pt x="171" y="24"/>
                    <a:pt x="169" y="24"/>
                  </a:cubicBezTo>
                  <a:cubicBezTo>
                    <a:pt x="167" y="25"/>
                    <a:pt x="159" y="19"/>
                    <a:pt x="155" y="19"/>
                  </a:cubicBezTo>
                  <a:cubicBezTo>
                    <a:pt x="150" y="19"/>
                    <a:pt x="154" y="22"/>
                    <a:pt x="154" y="26"/>
                  </a:cubicBezTo>
                  <a:cubicBezTo>
                    <a:pt x="154" y="30"/>
                    <a:pt x="145" y="33"/>
                    <a:pt x="148" y="30"/>
                  </a:cubicBezTo>
                  <a:cubicBezTo>
                    <a:pt x="150" y="27"/>
                    <a:pt x="148" y="19"/>
                    <a:pt x="144" y="18"/>
                  </a:cubicBezTo>
                  <a:cubicBezTo>
                    <a:pt x="139" y="17"/>
                    <a:pt x="127" y="21"/>
                    <a:pt x="120" y="21"/>
                  </a:cubicBezTo>
                  <a:cubicBezTo>
                    <a:pt x="114" y="21"/>
                    <a:pt x="105" y="22"/>
                    <a:pt x="111" y="25"/>
                  </a:cubicBezTo>
                  <a:cubicBezTo>
                    <a:pt x="116" y="27"/>
                    <a:pt x="111" y="28"/>
                    <a:pt x="106" y="26"/>
                  </a:cubicBezTo>
                  <a:cubicBezTo>
                    <a:pt x="101" y="23"/>
                    <a:pt x="85" y="26"/>
                    <a:pt x="88" y="28"/>
                  </a:cubicBezTo>
                  <a:cubicBezTo>
                    <a:pt x="92" y="29"/>
                    <a:pt x="93" y="34"/>
                    <a:pt x="91" y="36"/>
                  </a:cubicBezTo>
                  <a:cubicBezTo>
                    <a:pt x="89" y="39"/>
                    <a:pt x="82" y="34"/>
                    <a:pt x="76" y="35"/>
                  </a:cubicBezTo>
                  <a:cubicBezTo>
                    <a:pt x="70" y="35"/>
                    <a:pt x="39" y="46"/>
                    <a:pt x="41" y="49"/>
                  </a:cubicBezTo>
                  <a:cubicBezTo>
                    <a:pt x="43" y="52"/>
                    <a:pt x="56" y="50"/>
                    <a:pt x="60" y="51"/>
                  </a:cubicBezTo>
                  <a:cubicBezTo>
                    <a:pt x="64" y="53"/>
                    <a:pt x="59" y="60"/>
                    <a:pt x="54" y="62"/>
                  </a:cubicBezTo>
                  <a:cubicBezTo>
                    <a:pt x="49" y="65"/>
                    <a:pt x="30" y="62"/>
                    <a:pt x="29" y="65"/>
                  </a:cubicBezTo>
                  <a:cubicBezTo>
                    <a:pt x="29" y="69"/>
                    <a:pt x="0" y="69"/>
                    <a:pt x="0" y="74"/>
                  </a:cubicBezTo>
                  <a:cubicBezTo>
                    <a:pt x="0" y="76"/>
                    <a:pt x="1" y="78"/>
                    <a:pt x="4" y="79"/>
                  </a:cubicBezTo>
                  <a:cubicBezTo>
                    <a:pt x="9" y="79"/>
                    <a:pt x="14" y="78"/>
                    <a:pt x="17" y="81"/>
                  </a:cubicBezTo>
                  <a:cubicBezTo>
                    <a:pt x="21" y="84"/>
                    <a:pt x="31" y="85"/>
                    <a:pt x="38" y="83"/>
                  </a:cubicBezTo>
                  <a:cubicBezTo>
                    <a:pt x="45" y="80"/>
                    <a:pt x="51" y="83"/>
                    <a:pt x="50" y="86"/>
                  </a:cubicBezTo>
                  <a:cubicBezTo>
                    <a:pt x="50" y="89"/>
                    <a:pt x="34" y="85"/>
                    <a:pt x="30" y="87"/>
                  </a:cubicBezTo>
                  <a:cubicBezTo>
                    <a:pt x="25" y="89"/>
                    <a:pt x="10" y="87"/>
                    <a:pt x="11" y="90"/>
                  </a:cubicBezTo>
                  <a:cubicBezTo>
                    <a:pt x="11" y="92"/>
                    <a:pt x="19" y="92"/>
                    <a:pt x="25" y="93"/>
                  </a:cubicBezTo>
                  <a:cubicBezTo>
                    <a:pt x="30" y="93"/>
                    <a:pt x="25" y="95"/>
                    <a:pt x="25" y="97"/>
                  </a:cubicBezTo>
                  <a:cubicBezTo>
                    <a:pt x="25" y="99"/>
                    <a:pt x="28" y="99"/>
                    <a:pt x="34" y="101"/>
                  </a:cubicBezTo>
                  <a:cubicBezTo>
                    <a:pt x="40" y="103"/>
                    <a:pt x="50" y="105"/>
                    <a:pt x="46" y="102"/>
                  </a:cubicBezTo>
                  <a:cubicBezTo>
                    <a:pt x="43" y="100"/>
                    <a:pt x="53" y="100"/>
                    <a:pt x="54" y="101"/>
                  </a:cubicBezTo>
                  <a:cubicBezTo>
                    <a:pt x="56" y="103"/>
                    <a:pt x="60" y="99"/>
                    <a:pt x="64" y="100"/>
                  </a:cubicBezTo>
                  <a:cubicBezTo>
                    <a:pt x="69" y="101"/>
                    <a:pt x="70" y="97"/>
                    <a:pt x="74" y="99"/>
                  </a:cubicBezTo>
                  <a:cubicBezTo>
                    <a:pt x="77" y="100"/>
                    <a:pt x="93" y="101"/>
                    <a:pt x="99" y="104"/>
                  </a:cubicBezTo>
                  <a:cubicBezTo>
                    <a:pt x="104" y="106"/>
                    <a:pt x="112" y="107"/>
                    <a:pt x="111" y="110"/>
                  </a:cubicBezTo>
                  <a:cubicBezTo>
                    <a:pt x="110" y="113"/>
                    <a:pt x="116" y="116"/>
                    <a:pt x="122" y="118"/>
                  </a:cubicBezTo>
                  <a:cubicBezTo>
                    <a:pt x="128" y="120"/>
                    <a:pt x="129" y="124"/>
                    <a:pt x="129" y="127"/>
                  </a:cubicBezTo>
                  <a:cubicBezTo>
                    <a:pt x="129" y="130"/>
                    <a:pt x="135" y="132"/>
                    <a:pt x="134" y="134"/>
                  </a:cubicBezTo>
                  <a:cubicBezTo>
                    <a:pt x="133" y="135"/>
                    <a:pt x="134" y="137"/>
                    <a:pt x="138" y="140"/>
                  </a:cubicBezTo>
                  <a:cubicBezTo>
                    <a:pt x="142" y="143"/>
                    <a:pt x="132" y="145"/>
                    <a:pt x="134" y="147"/>
                  </a:cubicBezTo>
                  <a:cubicBezTo>
                    <a:pt x="137" y="149"/>
                    <a:pt x="131" y="154"/>
                    <a:pt x="138" y="155"/>
                  </a:cubicBezTo>
                  <a:cubicBezTo>
                    <a:pt x="145" y="156"/>
                    <a:pt x="144" y="151"/>
                    <a:pt x="150" y="151"/>
                  </a:cubicBezTo>
                  <a:cubicBezTo>
                    <a:pt x="155" y="151"/>
                    <a:pt x="149" y="155"/>
                    <a:pt x="152" y="157"/>
                  </a:cubicBezTo>
                  <a:cubicBezTo>
                    <a:pt x="155" y="159"/>
                    <a:pt x="161" y="159"/>
                    <a:pt x="167" y="163"/>
                  </a:cubicBezTo>
                  <a:cubicBezTo>
                    <a:pt x="173" y="166"/>
                    <a:pt x="169" y="168"/>
                    <a:pt x="164" y="165"/>
                  </a:cubicBezTo>
                  <a:cubicBezTo>
                    <a:pt x="159" y="162"/>
                    <a:pt x="143" y="163"/>
                    <a:pt x="143" y="164"/>
                  </a:cubicBezTo>
                  <a:cubicBezTo>
                    <a:pt x="143" y="165"/>
                    <a:pt x="160" y="172"/>
                    <a:pt x="164" y="171"/>
                  </a:cubicBezTo>
                  <a:cubicBezTo>
                    <a:pt x="168" y="170"/>
                    <a:pt x="173" y="175"/>
                    <a:pt x="171" y="177"/>
                  </a:cubicBezTo>
                  <a:cubicBezTo>
                    <a:pt x="169" y="179"/>
                    <a:pt x="170" y="183"/>
                    <a:pt x="169" y="185"/>
                  </a:cubicBezTo>
                  <a:cubicBezTo>
                    <a:pt x="169" y="187"/>
                    <a:pt x="163" y="185"/>
                    <a:pt x="160" y="186"/>
                  </a:cubicBezTo>
                  <a:cubicBezTo>
                    <a:pt x="156" y="186"/>
                    <a:pt x="153" y="187"/>
                    <a:pt x="153" y="190"/>
                  </a:cubicBezTo>
                  <a:cubicBezTo>
                    <a:pt x="153" y="193"/>
                    <a:pt x="148" y="195"/>
                    <a:pt x="147" y="199"/>
                  </a:cubicBezTo>
                  <a:cubicBezTo>
                    <a:pt x="146" y="202"/>
                    <a:pt x="152" y="202"/>
                    <a:pt x="155" y="204"/>
                  </a:cubicBezTo>
                  <a:cubicBezTo>
                    <a:pt x="158" y="205"/>
                    <a:pt x="149" y="206"/>
                    <a:pt x="149" y="209"/>
                  </a:cubicBezTo>
                  <a:cubicBezTo>
                    <a:pt x="148" y="211"/>
                    <a:pt x="156" y="216"/>
                    <a:pt x="159" y="217"/>
                  </a:cubicBezTo>
                  <a:cubicBezTo>
                    <a:pt x="162" y="219"/>
                    <a:pt x="160" y="224"/>
                    <a:pt x="161" y="227"/>
                  </a:cubicBezTo>
                  <a:cubicBezTo>
                    <a:pt x="162" y="230"/>
                    <a:pt x="166" y="227"/>
                    <a:pt x="165" y="231"/>
                  </a:cubicBezTo>
                  <a:cubicBezTo>
                    <a:pt x="165" y="234"/>
                    <a:pt x="169" y="234"/>
                    <a:pt x="169" y="236"/>
                  </a:cubicBezTo>
                  <a:cubicBezTo>
                    <a:pt x="169" y="239"/>
                    <a:pt x="176" y="238"/>
                    <a:pt x="175" y="241"/>
                  </a:cubicBezTo>
                  <a:cubicBezTo>
                    <a:pt x="174" y="245"/>
                    <a:pt x="177" y="247"/>
                    <a:pt x="179" y="249"/>
                  </a:cubicBezTo>
                  <a:cubicBezTo>
                    <a:pt x="180" y="250"/>
                    <a:pt x="186" y="253"/>
                    <a:pt x="187" y="256"/>
                  </a:cubicBezTo>
                  <a:cubicBezTo>
                    <a:pt x="189" y="258"/>
                    <a:pt x="192" y="261"/>
                    <a:pt x="196" y="260"/>
                  </a:cubicBezTo>
                  <a:cubicBezTo>
                    <a:pt x="200" y="259"/>
                    <a:pt x="200" y="262"/>
                    <a:pt x="204" y="262"/>
                  </a:cubicBezTo>
                  <a:cubicBezTo>
                    <a:pt x="207" y="261"/>
                    <a:pt x="212" y="263"/>
                    <a:pt x="213" y="265"/>
                  </a:cubicBezTo>
                  <a:cubicBezTo>
                    <a:pt x="214" y="267"/>
                    <a:pt x="223" y="268"/>
                    <a:pt x="226" y="269"/>
                  </a:cubicBezTo>
                  <a:cubicBezTo>
                    <a:pt x="229" y="269"/>
                    <a:pt x="229" y="265"/>
                    <a:pt x="232" y="264"/>
                  </a:cubicBezTo>
                  <a:cubicBezTo>
                    <a:pt x="234" y="263"/>
                    <a:pt x="233" y="255"/>
                    <a:pt x="236" y="255"/>
                  </a:cubicBezTo>
                  <a:cubicBezTo>
                    <a:pt x="238" y="254"/>
                    <a:pt x="237" y="246"/>
                    <a:pt x="235" y="246"/>
                  </a:cubicBezTo>
                  <a:cubicBezTo>
                    <a:pt x="233" y="245"/>
                    <a:pt x="234" y="242"/>
                    <a:pt x="239" y="243"/>
                  </a:cubicBezTo>
                  <a:cubicBezTo>
                    <a:pt x="244" y="243"/>
                    <a:pt x="242" y="239"/>
                    <a:pt x="245" y="239"/>
                  </a:cubicBezTo>
                  <a:cubicBezTo>
                    <a:pt x="247" y="238"/>
                    <a:pt x="246" y="235"/>
                    <a:pt x="248" y="234"/>
                  </a:cubicBezTo>
                  <a:cubicBezTo>
                    <a:pt x="250" y="234"/>
                    <a:pt x="250" y="231"/>
                    <a:pt x="248" y="230"/>
                  </a:cubicBezTo>
                  <a:cubicBezTo>
                    <a:pt x="247" y="229"/>
                    <a:pt x="249" y="228"/>
                    <a:pt x="251" y="227"/>
                  </a:cubicBezTo>
                  <a:cubicBezTo>
                    <a:pt x="254" y="227"/>
                    <a:pt x="253" y="224"/>
                    <a:pt x="250" y="223"/>
                  </a:cubicBezTo>
                  <a:cubicBezTo>
                    <a:pt x="246" y="222"/>
                    <a:pt x="247" y="219"/>
                    <a:pt x="251" y="221"/>
                  </a:cubicBezTo>
                  <a:cubicBezTo>
                    <a:pt x="254" y="223"/>
                    <a:pt x="257" y="221"/>
                    <a:pt x="255" y="219"/>
                  </a:cubicBezTo>
                  <a:cubicBezTo>
                    <a:pt x="253" y="217"/>
                    <a:pt x="258" y="216"/>
                    <a:pt x="262" y="216"/>
                  </a:cubicBezTo>
                  <a:cubicBezTo>
                    <a:pt x="267" y="215"/>
                    <a:pt x="270" y="213"/>
                    <a:pt x="269" y="211"/>
                  </a:cubicBezTo>
                  <a:cubicBezTo>
                    <a:pt x="268" y="208"/>
                    <a:pt x="274" y="208"/>
                    <a:pt x="273" y="210"/>
                  </a:cubicBezTo>
                  <a:cubicBezTo>
                    <a:pt x="271" y="213"/>
                    <a:pt x="272" y="215"/>
                    <a:pt x="274" y="213"/>
                  </a:cubicBezTo>
                  <a:cubicBezTo>
                    <a:pt x="277" y="212"/>
                    <a:pt x="281" y="213"/>
                    <a:pt x="289" y="211"/>
                  </a:cubicBezTo>
                  <a:cubicBezTo>
                    <a:pt x="296" y="209"/>
                    <a:pt x="304" y="205"/>
                    <a:pt x="306" y="200"/>
                  </a:cubicBezTo>
                  <a:cubicBezTo>
                    <a:pt x="308" y="195"/>
                    <a:pt x="316" y="196"/>
                    <a:pt x="315" y="193"/>
                  </a:cubicBezTo>
                  <a:cubicBezTo>
                    <a:pt x="314" y="189"/>
                    <a:pt x="317" y="188"/>
                    <a:pt x="323" y="190"/>
                  </a:cubicBezTo>
                  <a:cubicBezTo>
                    <a:pt x="328" y="192"/>
                    <a:pt x="324" y="189"/>
                    <a:pt x="330" y="189"/>
                  </a:cubicBezTo>
                  <a:cubicBezTo>
                    <a:pt x="337" y="189"/>
                    <a:pt x="335" y="187"/>
                    <a:pt x="342" y="187"/>
                  </a:cubicBezTo>
                  <a:cubicBezTo>
                    <a:pt x="348" y="187"/>
                    <a:pt x="364" y="185"/>
                    <a:pt x="369" y="181"/>
                  </a:cubicBezTo>
                  <a:cubicBezTo>
                    <a:pt x="375" y="178"/>
                    <a:pt x="386" y="175"/>
                    <a:pt x="391" y="173"/>
                  </a:cubicBezTo>
                  <a:cubicBezTo>
                    <a:pt x="396" y="170"/>
                    <a:pt x="397" y="168"/>
                    <a:pt x="39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96649062-18DD-4B05-C4B4-AFD382DF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2187" y="5641540"/>
              <a:ext cx="67199" cy="36184"/>
            </a:xfrm>
            <a:custGeom>
              <a:avLst/>
              <a:gdLst>
                <a:gd name="T0" fmla="*/ 0 w 19"/>
                <a:gd name="T1" fmla="*/ 1 h 10"/>
                <a:gd name="T2" fmla="*/ 7 w 19"/>
                <a:gd name="T3" fmla="*/ 5 h 10"/>
                <a:gd name="T4" fmla="*/ 16 w 19"/>
                <a:gd name="T5" fmla="*/ 7 h 10"/>
                <a:gd name="T6" fmla="*/ 0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4"/>
                    <a:pt x="4" y="2"/>
                    <a:pt x="7" y="5"/>
                  </a:cubicBezTo>
                  <a:cubicBezTo>
                    <a:pt x="10" y="7"/>
                    <a:pt x="13" y="10"/>
                    <a:pt x="16" y="7"/>
                  </a:cubicBezTo>
                  <a:cubicBezTo>
                    <a:pt x="19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6892C78-48E0-22DC-1292-34F9FD155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222" y="2412558"/>
              <a:ext cx="187812" cy="130951"/>
            </a:xfrm>
            <a:custGeom>
              <a:avLst/>
              <a:gdLst>
                <a:gd name="T0" fmla="*/ 27 w 53"/>
                <a:gd name="T1" fmla="*/ 33 h 37"/>
                <a:gd name="T2" fmla="*/ 41 w 53"/>
                <a:gd name="T3" fmla="*/ 30 h 37"/>
                <a:gd name="T4" fmla="*/ 51 w 53"/>
                <a:gd name="T5" fmla="*/ 16 h 37"/>
                <a:gd name="T6" fmla="*/ 46 w 53"/>
                <a:gd name="T7" fmla="*/ 15 h 37"/>
                <a:gd name="T8" fmla="*/ 45 w 53"/>
                <a:gd name="T9" fmla="*/ 17 h 37"/>
                <a:gd name="T10" fmla="*/ 36 w 53"/>
                <a:gd name="T11" fmla="*/ 14 h 37"/>
                <a:gd name="T12" fmla="*/ 46 w 53"/>
                <a:gd name="T13" fmla="*/ 8 h 37"/>
                <a:gd name="T14" fmla="*/ 40 w 53"/>
                <a:gd name="T15" fmla="*/ 3 h 37"/>
                <a:gd name="T16" fmla="*/ 30 w 53"/>
                <a:gd name="T17" fmla="*/ 5 h 37"/>
                <a:gd name="T18" fmla="*/ 26 w 53"/>
                <a:gd name="T19" fmla="*/ 6 h 37"/>
                <a:gd name="T20" fmla="*/ 13 w 53"/>
                <a:gd name="T21" fmla="*/ 10 h 37"/>
                <a:gd name="T22" fmla="*/ 21 w 53"/>
                <a:gd name="T23" fmla="*/ 16 h 37"/>
                <a:gd name="T24" fmla="*/ 6 w 53"/>
                <a:gd name="T25" fmla="*/ 14 h 37"/>
                <a:gd name="T26" fmla="*/ 12 w 53"/>
                <a:gd name="T27" fmla="*/ 23 h 37"/>
                <a:gd name="T28" fmla="*/ 27 w 53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37">
                  <a:moveTo>
                    <a:pt x="27" y="33"/>
                  </a:moveTo>
                  <a:cubicBezTo>
                    <a:pt x="35" y="37"/>
                    <a:pt x="32" y="30"/>
                    <a:pt x="41" y="30"/>
                  </a:cubicBezTo>
                  <a:cubicBezTo>
                    <a:pt x="50" y="30"/>
                    <a:pt x="50" y="20"/>
                    <a:pt x="51" y="16"/>
                  </a:cubicBezTo>
                  <a:cubicBezTo>
                    <a:pt x="53" y="12"/>
                    <a:pt x="44" y="12"/>
                    <a:pt x="46" y="15"/>
                  </a:cubicBezTo>
                  <a:cubicBezTo>
                    <a:pt x="49" y="18"/>
                    <a:pt x="46" y="21"/>
                    <a:pt x="45" y="17"/>
                  </a:cubicBezTo>
                  <a:cubicBezTo>
                    <a:pt x="45" y="14"/>
                    <a:pt x="38" y="17"/>
                    <a:pt x="36" y="14"/>
                  </a:cubicBezTo>
                  <a:cubicBezTo>
                    <a:pt x="33" y="12"/>
                    <a:pt x="43" y="12"/>
                    <a:pt x="46" y="8"/>
                  </a:cubicBezTo>
                  <a:cubicBezTo>
                    <a:pt x="48" y="5"/>
                    <a:pt x="38" y="5"/>
                    <a:pt x="40" y="3"/>
                  </a:cubicBezTo>
                  <a:cubicBezTo>
                    <a:pt x="43" y="0"/>
                    <a:pt x="25" y="3"/>
                    <a:pt x="30" y="5"/>
                  </a:cubicBezTo>
                  <a:cubicBezTo>
                    <a:pt x="35" y="6"/>
                    <a:pt x="31" y="8"/>
                    <a:pt x="26" y="6"/>
                  </a:cubicBezTo>
                  <a:cubicBezTo>
                    <a:pt x="21" y="3"/>
                    <a:pt x="8" y="7"/>
                    <a:pt x="13" y="10"/>
                  </a:cubicBezTo>
                  <a:cubicBezTo>
                    <a:pt x="16" y="13"/>
                    <a:pt x="28" y="9"/>
                    <a:pt x="21" y="16"/>
                  </a:cubicBezTo>
                  <a:cubicBezTo>
                    <a:pt x="15" y="22"/>
                    <a:pt x="12" y="14"/>
                    <a:pt x="6" y="14"/>
                  </a:cubicBezTo>
                  <a:cubicBezTo>
                    <a:pt x="0" y="15"/>
                    <a:pt x="2" y="21"/>
                    <a:pt x="12" y="23"/>
                  </a:cubicBezTo>
                  <a:cubicBezTo>
                    <a:pt x="21" y="25"/>
                    <a:pt x="20" y="29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10FEA1ED-68FA-94F5-A7CE-20B5BA3FB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352251"/>
              <a:ext cx="113721" cy="49969"/>
            </a:xfrm>
            <a:custGeom>
              <a:avLst/>
              <a:gdLst>
                <a:gd name="T0" fmla="*/ 26 w 32"/>
                <a:gd name="T1" fmla="*/ 13 h 14"/>
                <a:gd name="T2" fmla="*/ 22 w 32"/>
                <a:gd name="T3" fmla="*/ 4 h 14"/>
                <a:gd name="T4" fmla="*/ 3 w 32"/>
                <a:gd name="T5" fmla="*/ 9 h 14"/>
                <a:gd name="T6" fmla="*/ 26 w 32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4">
                  <a:moveTo>
                    <a:pt x="26" y="13"/>
                  </a:moveTo>
                  <a:cubicBezTo>
                    <a:pt x="32" y="13"/>
                    <a:pt x="29" y="7"/>
                    <a:pt x="22" y="4"/>
                  </a:cubicBezTo>
                  <a:cubicBezTo>
                    <a:pt x="15" y="0"/>
                    <a:pt x="0" y="8"/>
                    <a:pt x="3" y="9"/>
                  </a:cubicBezTo>
                  <a:cubicBezTo>
                    <a:pt x="6" y="11"/>
                    <a:pt x="20" y="14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865FBF16-87D9-8E87-8FA0-514334341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355697"/>
              <a:ext cx="39631" cy="32738"/>
            </a:xfrm>
            <a:custGeom>
              <a:avLst/>
              <a:gdLst>
                <a:gd name="T0" fmla="*/ 9 w 11"/>
                <a:gd name="T1" fmla="*/ 7 h 9"/>
                <a:gd name="T2" fmla="*/ 2 w 11"/>
                <a:gd name="T3" fmla="*/ 4 h 9"/>
                <a:gd name="T4" fmla="*/ 9 w 1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9" y="7"/>
                  </a:moveTo>
                  <a:cubicBezTo>
                    <a:pt x="11" y="5"/>
                    <a:pt x="4" y="0"/>
                    <a:pt x="2" y="4"/>
                  </a:cubicBezTo>
                  <a:cubicBezTo>
                    <a:pt x="0" y="8"/>
                    <a:pt x="7" y="9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9234199-934D-34B8-3391-986FDEB94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804" y="2259207"/>
              <a:ext cx="99936" cy="29292"/>
            </a:xfrm>
            <a:custGeom>
              <a:avLst/>
              <a:gdLst>
                <a:gd name="T0" fmla="*/ 27 w 28"/>
                <a:gd name="T1" fmla="*/ 1 h 8"/>
                <a:gd name="T2" fmla="*/ 4 w 28"/>
                <a:gd name="T3" fmla="*/ 5 h 8"/>
                <a:gd name="T4" fmla="*/ 27 w 2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8">
                  <a:moveTo>
                    <a:pt x="27" y="1"/>
                  </a:moveTo>
                  <a:cubicBezTo>
                    <a:pt x="26" y="0"/>
                    <a:pt x="0" y="2"/>
                    <a:pt x="4" y="5"/>
                  </a:cubicBezTo>
                  <a:cubicBezTo>
                    <a:pt x="11" y="8"/>
                    <a:pt x="28" y="3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20D71935-F759-6E27-ACF4-46B0A32BD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370" y="2262653"/>
              <a:ext cx="70645" cy="29292"/>
            </a:xfrm>
            <a:custGeom>
              <a:avLst/>
              <a:gdLst>
                <a:gd name="T0" fmla="*/ 13 w 20"/>
                <a:gd name="T1" fmla="*/ 2 h 8"/>
                <a:gd name="T2" fmla="*/ 6 w 20"/>
                <a:gd name="T3" fmla="*/ 7 h 8"/>
                <a:gd name="T4" fmla="*/ 13 w 20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8">
                  <a:moveTo>
                    <a:pt x="13" y="2"/>
                  </a:moveTo>
                  <a:cubicBezTo>
                    <a:pt x="7" y="0"/>
                    <a:pt x="0" y="5"/>
                    <a:pt x="6" y="7"/>
                  </a:cubicBezTo>
                  <a:cubicBezTo>
                    <a:pt x="11" y="8"/>
                    <a:pt x="20" y="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78EA28A2-F3CF-BD8C-191D-CAB6C2D3D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785" y="2429788"/>
              <a:ext cx="508298" cy="210211"/>
            </a:xfrm>
            <a:custGeom>
              <a:avLst/>
              <a:gdLst>
                <a:gd name="T0" fmla="*/ 131 w 143"/>
                <a:gd name="T1" fmla="*/ 45 h 59"/>
                <a:gd name="T2" fmla="*/ 142 w 143"/>
                <a:gd name="T3" fmla="*/ 44 h 59"/>
                <a:gd name="T4" fmla="*/ 129 w 143"/>
                <a:gd name="T5" fmla="*/ 37 h 59"/>
                <a:gd name="T6" fmla="*/ 116 w 143"/>
                <a:gd name="T7" fmla="*/ 32 h 59"/>
                <a:gd name="T8" fmla="*/ 113 w 143"/>
                <a:gd name="T9" fmla="*/ 24 h 59"/>
                <a:gd name="T10" fmla="*/ 110 w 143"/>
                <a:gd name="T11" fmla="*/ 10 h 59"/>
                <a:gd name="T12" fmla="*/ 111 w 143"/>
                <a:gd name="T13" fmla="*/ 2 h 59"/>
                <a:gd name="T14" fmla="*/ 96 w 143"/>
                <a:gd name="T15" fmla="*/ 5 h 59"/>
                <a:gd name="T16" fmla="*/ 106 w 143"/>
                <a:gd name="T17" fmla="*/ 11 h 59"/>
                <a:gd name="T18" fmla="*/ 95 w 143"/>
                <a:gd name="T19" fmla="*/ 8 h 59"/>
                <a:gd name="T20" fmla="*/ 87 w 143"/>
                <a:gd name="T21" fmla="*/ 8 h 59"/>
                <a:gd name="T22" fmla="*/ 92 w 143"/>
                <a:gd name="T23" fmla="*/ 22 h 59"/>
                <a:gd name="T24" fmla="*/ 87 w 143"/>
                <a:gd name="T25" fmla="*/ 25 h 59"/>
                <a:gd name="T26" fmla="*/ 81 w 143"/>
                <a:gd name="T27" fmla="*/ 15 h 59"/>
                <a:gd name="T28" fmla="*/ 67 w 143"/>
                <a:gd name="T29" fmla="*/ 11 h 59"/>
                <a:gd name="T30" fmla="*/ 73 w 143"/>
                <a:gd name="T31" fmla="*/ 16 h 59"/>
                <a:gd name="T32" fmla="*/ 64 w 143"/>
                <a:gd name="T33" fmla="*/ 16 h 59"/>
                <a:gd name="T34" fmla="*/ 62 w 143"/>
                <a:gd name="T35" fmla="*/ 15 h 59"/>
                <a:gd name="T36" fmla="*/ 49 w 143"/>
                <a:gd name="T37" fmla="*/ 10 h 59"/>
                <a:gd name="T38" fmla="*/ 44 w 143"/>
                <a:gd name="T39" fmla="*/ 16 h 59"/>
                <a:gd name="T40" fmla="*/ 38 w 143"/>
                <a:gd name="T41" fmla="*/ 14 h 59"/>
                <a:gd name="T42" fmla="*/ 40 w 143"/>
                <a:gd name="T43" fmla="*/ 7 h 59"/>
                <a:gd name="T44" fmla="*/ 20 w 143"/>
                <a:gd name="T45" fmla="*/ 11 h 59"/>
                <a:gd name="T46" fmla="*/ 6 w 143"/>
                <a:gd name="T47" fmla="*/ 17 h 59"/>
                <a:gd name="T48" fmla="*/ 4 w 143"/>
                <a:gd name="T49" fmla="*/ 21 h 59"/>
                <a:gd name="T50" fmla="*/ 8 w 143"/>
                <a:gd name="T51" fmla="*/ 26 h 59"/>
                <a:gd name="T52" fmla="*/ 11 w 143"/>
                <a:gd name="T53" fmla="*/ 29 h 59"/>
                <a:gd name="T54" fmla="*/ 29 w 143"/>
                <a:gd name="T55" fmla="*/ 27 h 59"/>
                <a:gd name="T56" fmla="*/ 9 w 143"/>
                <a:gd name="T57" fmla="*/ 33 h 59"/>
                <a:gd name="T58" fmla="*/ 31 w 143"/>
                <a:gd name="T59" fmla="*/ 37 h 59"/>
                <a:gd name="T60" fmla="*/ 57 w 143"/>
                <a:gd name="T61" fmla="*/ 39 h 59"/>
                <a:gd name="T62" fmla="*/ 38 w 143"/>
                <a:gd name="T63" fmla="*/ 41 h 59"/>
                <a:gd name="T64" fmla="*/ 15 w 143"/>
                <a:gd name="T65" fmla="*/ 44 h 59"/>
                <a:gd name="T66" fmla="*/ 26 w 143"/>
                <a:gd name="T67" fmla="*/ 50 h 59"/>
                <a:gd name="T68" fmla="*/ 43 w 143"/>
                <a:gd name="T69" fmla="*/ 53 h 59"/>
                <a:gd name="T70" fmla="*/ 60 w 143"/>
                <a:gd name="T71" fmla="*/ 59 h 59"/>
                <a:gd name="T72" fmla="*/ 83 w 143"/>
                <a:gd name="T73" fmla="*/ 55 h 59"/>
                <a:gd name="T74" fmla="*/ 95 w 143"/>
                <a:gd name="T75" fmla="*/ 51 h 59"/>
                <a:gd name="T76" fmla="*/ 101 w 143"/>
                <a:gd name="T77" fmla="*/ 51 h 59"/>
                <a:gd name="T78" fmla="*/ 111 w 143"/>
                <a:gd name="T79" fmla="*/ 54 h 59"/>
                <a:gd name="T80" fmla="*/ 135 w 143"/>
                <a:gd name="T81" fmla="*/ 54 h 59"/>
                <a:gd name="T82" fmla="*/ 130 w 143"/>
                <a:gd name="T83" fmla="*/ 49 h 59"/>
                <a:gd name="T84" fmla="*/ 124 w 143"/>
                <a:gd name="T85" fmla="*/ 49 h 59"/>
                <a:gd name="T86" fmla="*/ 131 w 143"/>
                <a:gd name="T87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" h="59">
                  <a:moveTo>
                    <a:pt x="131" y="45"/>
                  </a:moveTo>
                  <a:cubicBezTo>
                    <a:pt x="133" y="43"/>
                    <a:pt x="142" y="48"/>
                    <a:pt x="142" y="44"/>
                  </a:cubicBezTo>
                  <a:cubicBezTo>
                    <a:pt x="143" y="41"/>
                    <a:pt x="133" y="39"/>
                    <a:pt x="129" y="37"/>
                  </a:cubicBezTo>
                  <a:cubicBezTo>
                    <a:pt x="125" y="35"/>
                    <a:pt x="123" y="36"/>
                    <a:pt x="116" y="32"/>
                  </a:cubicBezTo>
                  <a:cubicBezTo>
                    <a:pt x="110" y="28"/>
                    <a:pt x="118" y="26"/>
                    <a:pt x="113" y="24"/>
                  </a:cubicBezTo>
                  <a:cubicBezTo>
                    <a:pt x="108" y="21"/>
                    <a:pt x="107" y="13"/>
                    <a:pt x="110" y="10"/>
                  </a:cubicBezTo>
                  <a:cubicBezTo>
                    <a:pt x="114" y="8"/>
                    <a:pt x="117" y="4"/>
                    <a:pt x="111" y="2"/>
                  </a:cubicBezTo>
                  <a:cubicBezTo>
                    <a:pt x="105" y="0"/>
                    <a:pt x="95" y="3"/>
                    <a:pt x="96" y="5"/>
                  </a:cubicBezTo>
                  <a:cubicBezTo>
                    <a:pt x="97" y="6"/>
                    <a:pt x="106" y="9"/>
                    <a:pt x="106" y="11"/>
                  </a:cubicBezTo>
                  <a:cubicBezTo>
                    <a:pt x="106" y="12"/>
                    <a:pt x="98" y="6"/>
                    <a:pt x="95" y="8"/>
                  </a:cubicBezTo>
                  <a:cubicBezTo>
                    <a:pt x="92" y="9"/>
                    <a:pt x="89" y="5"/>
                    <a:pt x="87" y="8"/>
                  </a:cubicBezTo>
                  <a:cubicBezTo>
                    <a:pt x="85" y="10"/>
                    <a:pt x="90" y="19"/>
                    <a:pt x="92" y="22"/>
                  </a:cubicBezTo>
                  <a:cubicBezTo>
                    <a:pt x="94" y="25"/>
                    <a:pt x="90" y="25"/>
                    <a:pt x="87" y="25"/>
                  </a:cubicBezTo>
                  <a:cubicBezTo>
                    <a:pt x="85" y="26"/>
                    <a:pt x="84" y="18"/>
                    <a:pt x="81" y="15"/>
                  </a:cubicBezTo>
                  <a:cubicBezTo>
                    <a:pt x="79" y="12"/>
                    <a:pt x="68" y="9"/>
                    <a:pt x="67" y="11"/>
                  </a:cubicBezTo>
                  <a:cubicBezTo>
                    <a:pt x="66" y="13"/>
                    <a:pt x="74" y="13"/>
                    <a:pt x="73" y="16"/>
                  </a:cubicBezTo>
                  <a:cubicBezTo>
                    <a:pt x="72" y="19"/>
                    <a:pt x="68" y="14"/>
                    <a:pt x="64" y="16"/>
                  </a:cubicBezTo>
                  <a:cubicBezTo>
                    <a:pt x="60" y="19"/>
                    <a:pt x="61" y="17"/>
                    <a:pt x="62" y="15"/>
                  </a:cubicBezTo>
                  <a:cubicBezTo>
                    <a:pt x="62" y="12"/>
                    <a:pt x="56" y="10"/>
                    <a:pt x="49" y="10"/>
                  </a:cubicBezTo>
                  <a:cubicBezTo>
                    <a:pt x="42" y="11"/>
                    <a:pt x="46" y="14"/>
                    <a:pt x="44" y="16"/>
                  </a:cubicBezTo>
                  <a:cubicBezTo>
                    <a:pt x="42" y="17"/>
                    <a:pt x="32" y="15"/>
                    <a:pt x="38" y="14"/>
                  </a:cubicBezTo>
                  <a:cubicBezTo>
                    <a:pt x="45" y="13"/>
                    <a:pt x="42" y="10"/>
                    <a:pt x="40" y="7"/>
                  </a:cubicBezTo>
                  <a:cubicBezTo>
                    <a:pt x="37" y="4"/>
                    <a:pt x="31" y="8"/>
                    <a:pt x="20" y="11"/>
                  </a:cubicBezTo>
                  <a:cubicBezTo>
                    <a:pt x="10" y="13"/>
                    <a:pt x="5" y="17"/>
                    <a:pt x="6" y="17"/>
                  </a:cubicBezTo>
                  <a:cubicBezTo>
                    <a:pt x="8" y="17"/>
                    <a:pt x="8" y="18"/>
                    <a:pt x="4" y="21"/>
                  </a:cubicBezTo>
                  <a:cubicBezTo>
                    <a:pt x="0" y="24"/>
                    <a:pt x="4" y="26"/>
                    <a:pt x="8" y="26"/>
                  </a:cubicBezTo>
                  <a:cubicBezTo>
                    <a:pt x="11" y="26"/>
                    <a:pt x="8" y="28"/>
                    <a:pt x="11" y="29"/>
                  </a:cubicBezTo>
                  <a:cubicBezTo>
                    <a:pt x="13" y="29"/>
                    <a:pt x="25" y="25"/>
                    <a:pt x="29" y="27"/>
                  </a:cubicBezTo>
                  <a:cubicBezTo>
                    <a:pt x="32" y="29"/>
                    <a:pt x="9" y="30"/>
                    <a:pt x="9" y="33"/>
                  </a:cubicBezTo>
                  <a:cubicBezTo>
                    <a:pt x="9" y="36"/>
                    <a:pt x="22" y="38"/>
                    <a:pt x="31" y="37"/>
                  </a:cubicBezTo>
                  <a:cubicBezTo>
                    <a:pt x="41" y="35"/>
                    <a:pt x="57" y="38"/>
                    <a:pt x="57" y="39"/>
                  </a:cubicBezTo>
                  <a:cubicBezTo>
                    <a:pt x="57" y="41"/>
                    <a:pt x="46" y="41"/>
                    <a:pt x="38" y="41"/>
                  </a:cubicBezTo>
                  <a:cubicBezTo>
                    <a:pt x="29" y="40"/>
                    <a:pt x="14" y="42"/>
                    <a:pt x="15" y="44"/>
                  </a:cubicBezTo>
                  <a:cubicBezTo>
                    <a:pt x="16" y="47"/>
                    <a:pt x="17" y="47"/>
                    <a:pt x="26" y="50"/>
                  </a:cubicBezTo>
                  <a:cubicBezTo>
                    <a:pt x="35" y="53"/>
                    <a:pt x="44" y="48"/>
                    <a:pt x="43" y="53"/>
                  </a:cubicBezTo>
                  <a:cubicBezTo>
                    <a:pt x="43" y="57"/>
                    <a:pt x="48" y="58"/>
                    <a:pt x="60" y="59"/>
                  </a:cubicBezTo>
                  <a:cubicBezTo>
                    <a:pt x="72" y="59"/>
                    <a:pt x="78" y="54"/>
                    <a:pt x="83" y="55"/>
                  </a:cubicBezTo>
                  <a:cubicBezTo>
                    <a:pt x="89" y="55"/>
                    <a:pt x="92" y="54"/>
                    <a:pt x="95" y="51"/>
                  </a:cubicBezTo>
                  <a:cubicBezTo>
                    <a:pt x="97" y="48"/>
                    <a:pt x="100" y="50"/>
                    <a:pt x="101" y="51"/>
                  </a:cubicBezTo>
                  <a:cubicBezTo>
                    <a:pt x="101" y="53"/>
                    <a:pt x="109" y="53"/>
                    <a:pt x="111" y="54"/>
                  </a:cubicBezTo>
                  <a:cubicBezTo>
                    <a:pt x="115" y="57"/>
                    <a:pt x="129" y="56"/>
                    <a:pt x="135" y="54"/>
                  </a:cubicBezTo>
                  <a:cubicBezTo>
                    <a:pt x="140" y="52"/>
                    <a:pt x="132" y="46"/>
                    <a:pt x="130" y="49"/>
                  </a:cubicBezTo>
                  <a:cubicBezTo>
                    <a:pt x="127" y="51"/>
                    <a:pt x="125" y="50"/>
                    <a:pt x="124" y="49"/>
                  </a:cubicBezTo>
                  <a:cubicBezTo>
                    <a:pt x="123" y="47"/>
                    <a:pt x="129" y="47"/>
                    <a:pt x="13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24023A74-F852-14C1-82D6-AF3CB8B98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524" y="1993858"/>
              <a:ext cx="889090" cy="341162"/>
            </a:xfrm>
            <a:custGeom>
              <a:avLst/>
              <a:gdLst>
                <a:gd name="T0" fmla="*/ 17 w 250"/>
                <a:gd name="T1" fmla="*/ 24 h 96"/>
                <a:gd name="T2" fmla="*/ 18 w 250"/>
                <a:gd name="T3" fmla="*/ 31 h 96"/>
                <a:gd name="T4" fmla="*/ 44 w 250"/>
                <a:gd name="T5" fmla="*/ 35 h 96"/>
                <a:gd name="T6" fmla="*/ 69 w 250"/>
                <a:gd name="T7" fmla="*/ 39 h 96"/>
                <a:gd name="T8" fmla="*/ 102 w 250"/>
                <a:gd name="T9" fmla="*/ 32 h 96"/>
                <a:gd name="T10" fmla="*/ 76 w 250"/>
                <a:gd name="T11" fmla="*/ 41 h 96"/>
                <a:gd name="T12" fmla="*/ 73 w 250"/>
                <a:gd name="T13" fmla="*/ 46 h 96"/>
                <a:gd name="T14" fmla="*/ 49 w 250"/>
                <a:gd name="T15" fmla="*/ 51 h 96"/>
                <a:gd name="T16" fmla="*/ 78 w 250"/>
                <a:gd name="T17" fmla="*/ 65 h 96"/>
                <a:gd name="T18" fmla="*/ 38 w 250"/>
                <a:gd name="T19" fmla="*/ 69 h 96"/>
                <a:gd name="T20" fmla="*/ 54 w 250"/>
                <a:gd name="T21" fmla="*/ 73 h 96"/>
                <a:gd name="T22" fmla="*/ 53 w 250"/>
                <a:gd name="T23" fmla="*/ 80 h 96"/>
                <a:gd name="T24" fmla="*/ 39 w 250"/>
                <a:gd name="T25" fmla="*/ 81 h 96"/>
                <a:gd name="T26" fmla="*/ 23 w 250"/>
                <a:gd name="T27" fmla="*/ 90 h 96"/>
                <a:gd name="T28" fmla="*/ 62 w 250"/>
                <a:gd name="T29" fmla="*/ 93 h 96"/>
                <a:gd name="T30" fmla="*/ 89 w 250"/>
                <a:gd name="T31" fmla="*/ 94 h 96"/>
                <a:gd name="T32" fmla="*/ 110 w 250"/>
                <a:gd name="T33" fmla="*/ 92 h 96"/>
                <a:gd name="T34" fmla="*/ 104 w 250"/>
                <a:gd name="T35" fmla="*/ 86 h 96"/>
                <a:gd name="T36" fmla="*/ 88 w 250"/>
                <a:gd name="T37" fmla="*/ 81 h 96"/>
                <a:gd name="T38" fmla="*/ 110 w 250"/>
                <a:gd name="T39" fmla="*/ 74 h 96"/>
                <a:gd name="T40" fmla="*/ 140 w 250"/>
                <a:gd name="T41" fmla="*/ 62 h 96"/>
                <a:gd name="T42" fmla="*/ 136 w 250"/>
                <a:gd name="T43" fmla="*/ 55 h 96"/>
                <a:gd name="T44" fmla="*/ 161 w 250"/>
                <a:gd name="T45" fmla="*/ 50 h 96"/>
                <a:gd name="T46" fmla="*/ 192 w 250"/>
                <a:gd name="T47" fmla="*/ 35 h 96"/>
                <a:gd name="T48" fmla="*/ 195 w 250"/>
                <a:gd name="T49" fmla="*/ 26 h 96"/>
                <a:gd name="T50" fmla="*/ 236 w 250"/>
                <a:gd name="T51" fmla="*/ 17 h 96"/>
                <a:gd name="T52" fmla="*/ 226 w 250"/>
                <a:gd name="T53" fmla="*/ 8 h 96"/>
                <a:gd name="T54" fmla="*/ 200 w 250"/>
                <a:gd name="T55" fmla="*/ 8 h 96"/>
                <a:gd name="T56" fmla="*/ 176 w 250"/>
                <a:gd name="T57" fmla="*/ 2 h 96"/>
                <a:gd name="T58" fmla="*/ 149 w 250"/>
                <a:gd name="T59" fmla="*/ 5 h 96"/>
                <a:gd name="T60" fmla="*/ 124 w 250"/>
                <a:gd name="T61" fmla="*/ 4 h 96"/>
                <a:gd name="T62" fmla="*/ 98 w 250"/>
                <a:gd name="T63" fmla="*/ 5 h 96"/>
                <a:gd name="T64" fmla="*/ 89 w 250"/>
                <a:gd name="T65" fmla="*/ 10 h 96"/>
                <a:gd name="T66" fmla="*/ 67 w 250"/>
                <a:gd name="T67" fmla="*/ 14 h 96"/>
                <a:gd name="T68" fmla="*/ 46 w 250"/>
                <a:gd name="T69" fmla="*/ 16 h 96"/>
                <a:gd name="T70" fmla="*/ 29 w 250"/>
                <a:gd name="T71" fmla="*/ 17 h 96"/>
                <a:gd name="T72" fmla="*/ 7 w 250"/>
                <a:gd name="T73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0" h="96">
                  <a:moveTo>
                    <a:pt x="13" y="23"/>
                  </a:moveTo>
                  <a:cubicBezTo>
                    <a:pt x="17" y="21"/>
                    <a:pt x="21" y="23"/>
                    <a:pt x="17" y="24"/>
                  </a:cubicBezTo>
                  <a:cubicBezTo>
                    <a:pt x="13" y="26"/>
                    <a:pt x="14" y="27"/>
                    <a:pt x="20" y="27"/>
                  </a:cubicBezTo>
                  <a:cubicBezTo>
                    <a:pt x="26" y="26"/>
                    <a:pt x="18" y="28"/>
                    <a:pt x="18" y="31"/>
                  </a:cubicBezTo>
                  <a:cubicBezTo>
                    <a:pt x="18" y="33"/>
                    <a:pt x="25" y="32"/>
                    <a:pt x="25" y="34"/>
                  </a:cubicBezTo>
                  <a:cubicBezTo>
                    <a:pt x="25" y="37"/>
                    <a:pt x="40" y="38"/>
                    <a:pt x="44" y="35"/>
                  </a:cubicBezTo>
                  <a:cubicBezTo>
                    <a:pt x="49" y="32"/>
                    <a:pt x="47" y="35"/>
                    <a:pt x="47" y="38"/>
                  </a:cubicBezTo>
                  <a:cubicBezTo>
                    <a:pt x="46" y="40"/>
                    <a:pt x="68" y="41"/>
                    <a:pt x="69" y="39"/>
                  </a:cubicBezTo>
                  <a:cubicBezTo>
                    <a:pt x="70" y="36"/>
                    <a:pt x="73" y="37"/>
                    <a:pt x="77" y="38"/>
                  </a:cubicBezTo>
                  <a:cubicBezTo>
                    <a:pt x="81" y="39"/>
                    <a:pt x="101" y="35"/>
                    <a:pt x="102" y="32"/>
                  </a:cubicBezTo>
                  <a:cubicBezTo>
                    <a:pt x="102" y="29"/>
                    <a:pt x="108" y="34"/>
                    <a:pt x="102" y="37"/>
                  </a:cubicBezTo>
                  <a:cubicBezTo>
                    <a:pt x="95" y="40"/>
                    <a:pt x="82" y="40"/>
                    <a:pt x="76" y="41"/>
                  </a:cubicBezTo>
                  <a:cubicBezTo>
                    <a:pt x="70" y="43"/>
                    <a:pt x="80" y="46"/>
                    <a:pt x="86" y="49"/>
                  </a:cubicBezTo>
                  <a:cubicBezTo>
                    <a:pt x="92" y="52"/>
                    <a:pt x="78" y="51"/>
                    <a:pt x="73" y="46"/>
                  </a:cubicBezTo>
                  <a:cubicBezTo>
                    <a:pt x="67" y="42"/>
                    <a:pt x="55" y="42"/>
                    <a:pt x="49" y="42"/>
                  </a:cubicBezTo>
                  <a:cubicBezTo>
                    <a:pt x="42" y="42"/>
                    <a:pt x="44" y="51"/>
                    <a:pt x="49" y="51"/>
                  </a:cubicBezTo>
                  <a:cubicBezTo>
                    <a:pt x="54" y="51"/>
                    <a:pt x="58" y="53"/>
                    <a:pt x="63" y="58"/>
                  </a:cubicBezTo>
                  <a:cubicBezTo>
                    <a:pt x="68" y="64"/>
                    <a:pt x="78" y="63"/>
                    <a:pt x="78" y="65"/>
                  </a:cubicBezTo>
                  <a:cubicBezTo>
                    <a:pt x="78" y="68"/>
                    <a:pt x="65" y="63"/>
                    <a:pt x="57" y="62"/>
                  </a:cubicBezTo>
                  <a:cubicBezTo>
                    <a:pt x="50" y="61"/>
                    <a:pt x="38" y="65"/>
                    <a:pt x="38" y="69"/>
                  </a:cubicBezTo>
                  <a:cubicBezTo>
                    <a:pt x="37" y="73"/>
                    <a:pt x="49" y="73"/>
                    <a:pt x="56" y="69"/>
                  </a:cubicBezTo>
                  <a:cubicBezTo>
                    <a:pt x="64" y="66"/>
                    <a:pt x="58" y="70"/>
                    <a:pt x="54" y="73"/>
                  </a:cubicBezTo>
                  <a:cubicBezTo>
                    <a:pt x="51" y="76"/>
                    <a:pt x="63" y="78"/>
                    <a:pt x="63" y="81"/>
                  </a:cubicBezTo>
                  <a:cubicBezTo>
                    <a:pt x="63" y="84"/>
                    <a:pt x="54" y="83"/>
                    <a:pt x="53" y="80"/>
                  </a:cubicBezTo>
                  <a:cubicBezTo>
                    <a:pt x="52" y="77"/>
                    <a:pt x="49" y="74"/>
                    <a:pt x="40" y="75"/>
                  </a:cubicBezTo>
                  <a:cubicBezTo>
                    <a:pt x="31" y="75"/>
                    <a:pt x="33" y="80"/>
                    <a:pt x="39" y="81"/>
                  </a:cubicBezTo>
                  <a:cubicBezTo>
                    <a:pt x="44" y="81"/>
                    <a:pt x="44" y="84"/>
                    <a:pt x="38" y="84"/>
                  </a:cubicBezTo>
                  <a:cubicBezTo>
                    <a:pt x="32" y="84"/>
                    <a:pt x="18" y="87"/>
                    <a:pt x="23" y="90"/>
                  </a:cubicBezTo>
                  <a:cubicBezTo>
                    <a:pt x="27" y="94"/>
                    <a:pt x="45" y="90"/>
                    <a:pt x="48" y="92"/>
                  </a:cubicBezTo>
                  <a:cubicBezTo>
                    <a:pt x="51" y="94"/>
                    <a:pt x="60" y="95"/>
                    <a:pt x="62" y="93"/>
                  </a:cubicBezTo>
                  <a:cubicBezTo>
                    <a:pt x="64" y="90"/>
                    <a:pt x="70" y="92"/>
                    <a:pt x="77" y="92"/>
                  </a:cubicBezTo>
                  <a:cubicBezTo>
                    <a:pt x="84" y="92"/>
                    <a:pt x="86" y="92"/>
                    <a:pt x="89" y="94"/>
                  </a:cubicBezTo>
                  <a:cubicBezTo>
                    <a:pt x="92" y="96"/>
                    <a:pt x="97" y="96"/>
                    <a:pt x="101" y="94"/>
                  </a:cubicBezTo>
                  <a:cubicBezTo>
                    <a:pt x="105" y="92"/>
                    <a:pt x="105" y="92"/>
                    <a:pt x="110" y="92"/>
                  </a:cubicBezTo>
                  <a:cubicBezTo>
                    <a:pt x="115" y="92"/>
                    <a:pt x="116" y="89"/>
                    <a:pt x="113" y="86"/>
                  </a:cubicBezTo>
                  <a:cubicBezTo>
                    <a:pt x="111" y="83"/>
                    <a:pt x="105" y="88"/>
                    <a:pt x="104" y="86"/>
                  </a:cubicBezTo>
                  <a:cubicBezTo>
                    <a:pt x="103" y="84"/>
                    <a:pt x="97" y="83"/>
                    <a:pt x="88" y="84"/>
                  </a:cubicBezTo>
                  <a:cubicBezTo>
                    <a:pt x="78" y="85"/>
                    <a:pt x="82" y="79"/>
                    <a:pt x="88" y="81"/>
                  </a:cubicBezTo>
                  <a:cubicBezTo>
                    <a:pt x="94" y="82"/>
                    <a:pt x="102" y="81"/>
                    <a:pt x="108" y="80"/>
                  </a:cubicBezTo>
                  <a:cubicBezTo>
                    <a:pt x="115" y="79"/>
                    <a:pt x="110" y="76"/>
                    <a:pt x="110" y="74"/>
                  </a:cubicBezTo>
                  <a:cubicBezTo>
                    <a:pt x="110" y="72"/>
                    <a:pt x="118" y="74"/>
                    <a:pt x="124" y="74"/>
                  </a:cubicBezTo>
                  <a:cubicBezTo>
                    <a:pt x="130" y="74"/>
                    <a:pt x="139" y="66"/>
                    <a:pt x="140" y="62"/>
                  </a:cubicBezTo>
                  <a:cubicBezTo>
                    <a:pt x="140" y="57"/>
                    <a:pt x="126" y="58"/>
                    <a:pt x="119" y="58"/>
                  </a:cubicBezTo>
                  <a:cubicBezTo>
                    <a:pt x="112" y="58"/>
                    <a:pt x="123" y="54"/>
                    <a:pt x="136" y="55"/>
                  </a:cubicBezTo>
                  <a:cubicBezTo>
                    <a:pt x="149" y="55"/>
                    <a:pt x="144" y="51"/>
                    <a:pt x="146" y="49"/>
                  </a:cubicBezTo>
                  <a:cubicBezTo>
                    <a:pt x="148" y="48"/>
                    <a:pt x="155" y="51"/>
                    <a:pt x="161" y="50"/>
                  </a:cubicBezTo>
                  <a:cubicBezTo>
                    <a:pt x="168" y="49"/>
                    <a:pt x="163" y="45"/>
                    <a:pt x="168" y="45"/>
                  </a:cubicBezTo>
                  <a:cubicBezTo>
                    <a:pt x="171" y="45"/>
                    <a:pt x="178" y="41"/>
                    <a:pt x="192" y="35"/>
                  </a:cubicBezTo>
                  <a:cubicBezTo>
                    <a:pt x="206" y="29"/>
                    <a:pt x="217" y="30"/>
                    <a:pt x="218" y="27"/>
                  </a:cubicBezTo>
                  <a:cubicBezTo>
                    <a:pt x="218" y="23"/>
                    <a:pt x="198" y="27"/>
                    <a:pt x="195" y="26"/>
                  </a:cubicBezTo>
                  <a:cubicBezTo>
                    <a:pt x="191" y="25"/>
                    <a:pt x="209" y="22"/>
                    <a:pt x="213" y="23"/>
                  </a:cubicBezTo>
                  <a:cubicBezTo>
                    <a:pt x="217" y="23"/>
                    <a:pt x="222" y="23"/>
                    <a:pt x="236" y="17"/>
                  </a:cubicBezTo>
                  <a:cubicBezTo>
                    <a:pt x="250" y="12"/>
                    <a:pt x="244" y="11"/>
                    <a:pt x="238" y="12"/>
                  </a:cubicBezTo>
                  <a:cubicBezTo>
                    <a:pt x="233" y="13"/>
                    <a:pt x="226" y="11"/>
                    <a:pt x="226" y="8"/>
                  </a:cubicBezTo>
                  <a:cubicBezTo>
                    <a:pt x="227" y="5"/>
                    <a:pt x="218" y="8"/>
                    <a:pt x="218" y="6"/>
                  </a:cubicBezTo>
                  <a:cubicBezTo>
                    <a:pt x="217" y="5"/>
                    <a:pt x="209" y="5"/>
                    <a:pt x="200" y="8"/>
                  </a:cubicBezTo>
                  <a:cubicBezTo>
                    <a:pt x="191" y="11"/>
                    <a:pt x="199" y="5"/>
                    <a:pt x="203" y="4"/>
                  </a:cubicBezTo>
                  <a:cubicBezTo>
                    <a:pt x="207" y="3"/>
                    <a:pt x="181" y="4"/>
                    <a:pt x="176" y="2"/>
                  </a:cubicBezTo>
                  <a:cubicBezTo>
                    <a:pt x="172" y="0"/>
                    <a:pt x="167" y="6"/>
                    <a:pt x="162" y="3"/>
                  </a:cubicBezTo>
                  <a:cubicBezTo>
                    <a:pt x="158" y="0"/>
                    <a:pt x="148" y="2"/>
                    <a:pt x="149" y="5"/>
                  </a:cubicBezTo>
                  <a:cubicBezTo>
                    <a:pt x="150" y="7"/>
                    <a:pt x="147" y="7"/>
                    <a:pt x="143" y="4"/>
                  </a:cubicBezTo>
                  <a:cubicBezTo>
                    <a:pt x="139" y="2"/>
                    <a:pt x="131" y="5"/>
                    <a:pt x="124" y="4"/>
                  </a:cubicBezTo>
                  <a:cubicBezTo>
                    <a:pt x="117" y="3"/>
                    <a:pt x="120" y="8"/>
                    <a:pt x="112" y="6"/>
                  </a:cubicBezTo>
                  <a:cubicBezTo>
                    <a:pt x="104" y="3"/>
                    <a:pt x="96" y="4"/>
                    <a:pt x="98" y="5"/>
                  </a:cubicBezTo>
                  <a:cubicBezTo>
                    <a:pt x="101" y="6"/>
                    <a:pt x="97" y="8"/>
                    <a:pt x="94" y="7"/>
                  </a:cubicBezTo>
                  <a:cubicBezTo>
                    <a:pt x="91" y="6"/>
                    <a:pt x="88" y="7"/>
                    <a:pt x="89" y="10"/>
                  </a:cubicBezTo>
                  <a:cubicBezTo>
                    <a:pt x="91" y="12"/>
                    <a:pt x="77" y="9"/>
                    <a:pt x="77" y="12"/>
                  </a:cubicBezTo>
                  <a:cubicBezTo>
                    <a:pt x="77" y="15"/>
                    <a:pt x="71" y="16"/>
                    <a:pt x="67" y="14"/>
                  </a:cubicBezTo>
                  <a:cubicBezTo>
                    <a:pt x="63" y="11"/>
                    <a:pt x="50" y="10"/>
                    <a:pt x="54" y="13"/>
                  </a:cubicBezTo>
                  <a:cubicBezTo>
                    <a:pt x="58" y="15"/>
                    <a:pt x="42" y="14"/>
                    <a:pt x="46" y="16"/>
                  </a:cubicBezTo>
                  <a:cubicBezTo>
                    <a:pt x="51" y="18"/>
                    <a:pt x="41" y="20"/>
                    <a:pt x="41" y="19"/>
                  </a:cubicBezTo>
                  <a:cubicBezTo>
                    <a:pt x="41" y="17"/>
                    <a:pt x="33" y="15"/>
                    <a:pt x="29" y="17"/>
                  </a:cubicBezTo>
                  <a:cubicBezTo>
                    <a:pt x="26" y="20"/>
                    <a:pt x="25" y="23"/>
                    <a:pt x="23" y="21"/>
                  </a:cubicBezTo>
                  <a:cubicBezTo>
                    <a:pt x="22" y="20"/>
                    <a:pt x="14" y="20"/>
                    <a:pt x="7" y="22"/>
                  </a:cubicBezTo>
                  <a:cubicBezTo>
                    <a:pt x="0" y="24"/>
                    <a:pt x="8" y="26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9F470AB8-CF7F-56B9-556A-6EE0DEC91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4830" y="2429788"/>
              <a:ext cx="818446" cy="444545"/>
            </a:xfrm>
            <a:custGeom>
              <a:avLst/>
              <a:gdLst>
                <a:gd name="T0" fmla="*/ 147 w 230"/>
                <a:gd name="T1" fmla="*/ 28 h 125"/>
                <a:gd name="T2" fmla="*/ 126 w 230"/>
                <a:gd name="T3" fmla="*/ 23 h 125"/>
                <a:gd name="T4" fmla="*/ 100 w 230"/>
                <a:gd name="T5" fmla="*/ 14 h 125"/>
                <a:gd name="T6" fmla="*/ 87 w 230"/>
                <a:gd name="T7" fmla="*/ 17 h 125"/>
                <a:gd name="T8" fmla="*/ 75 w 230"/>
                <a:gd name="T9" fmla="*/ 11 h 125"/>
                <a:gd name="T10" fmla="*/ 54 w 230"/>
                <a:gd name="T11" fmla="*/ 3 h 125"/>
                <a:gd name="T12" fmla="*/ 40 w 230"/>
                <a:gd name="T13" fmla="*/ 17 h 125"/>
                <a:gd name="T14" fmla="*/ 44 w 230"/>
                <a:gd name="T15" fmla="*/ 27 h 125"/>
                <a:gd name="T16" fmla="*/ 29 w 230"/>
                <a:gd name="T17" fmla="*/ 15 h 125"/>
                <a:gd name="T18" fmla="*/ 41 w 230"/>
                <a:gd name="T19" fmla="*/ 2 h 125"/>
                <a:gd name="T20" fmla="*/ 4 w 230"/>
                <a:gd name="T21" fmla="*/ 28 h 125"/>
                <a:gd name="T22" fmla="*/ 19 w 230"/>
                <a:gd name="T23" fmla="*/ 33 h 125"/>
                <a:gd name="T24" fmla="*/ 22 w 230"/>
                <a:gd name="T25" fmla="*/ 39 h 125"/>
                <a:gd name="T26" fmla="*/ 45 w 230"/>
                <a:gd name="T27" fmla="*/ 43 h 125"/>
                <a:gd name="T28" fmla="*/ 70 w 230"/>
                <a:gd name="T29" fmla="*/ 42 h 125"/>
                <a:gd name="T30" fmla="*/ 87 w 230"/>
                <a:gd name="T31" fmla="*/ 41 h 125"/>
                <a:gd name="T32" fmla="*/ 98 w 230"/>
                <a:gd name="T33" fmla="*/ 42 h 125"/>
                <a:gd name="T34" fmla="*/ 113 w 230"/>
                <a:gd name="T35" fmla="*/ 51 h 125"/>
                <a:gd name="T36" fmla="*/ 118 w 230"/>
                <a:gd name="T37" fmla="*/ 53 h 125"/>
                <a:gd name="T38" fmla="*/ 137 w 230"/>
                <a:gd name="T39" fmla="*/ 65 h 125"/>
                <a:gd name="T40" fmla="*/ 149 w 230"/>
                <a:gd name="T41" fmla="*/ 74 h 125"/>
                <a:gd name="T42" fmla="*/ 150 w 230"/>
                <a:gd name="T43" fmla="*/ 83 h 125"/>
                <a:gd name="T44" fmla="*/ 128 w 230"/>
                <a:gd name="T45" fmla="*/ 87 h 125"/>
                <a:gd name="T46" fmla="*/ 100 w 230"/>
                <a:gd name="T47" fmla="*/ 92 h 125"/>
                <a:gd name="T48" fmla="*/ 113 w 230"/>
                <a:gd name="T49" fmla="*/ 99 h 125"/>
                <a:gd name="T50" fmla="*/ 132 w 230"/>
                <a:gd name="T51" fmla="*/ 98 h 125"/>
                <a:gd name="T52" fmla="*/ 145 w 230"/>
                <a:gd name="T53" fmla="*/ 111 h 125"/>
                <a:gd name="T54" fmla="*/ 188 w 230"/>
                <a:gd name="T55" fmla="*/ 123 h 125"/>
                <a:gd name="T56" fmla="*/ 179 w 230"/>
                <a:gd name="T57" fmla="*/ 109 h 125"/>
                <a:gd name="T58" fmla="*/ 196 w 230"/>
                <a:gd name="T59" fmla="*/ 103 h 125"/>
                <a:gd name="T60" fmla="*/ 175 w 230"/>
                <a:gd name="T61" fmla="*/ 86 h 125"/>
                <a:gd name="T62" fmla="*/ 188 w 230"/>
                <a:gd name="T63" fmla="*/ 83 h 125"/>
                <a:gd name="T64" fmla="*/ 208 w 230"/>
                <a:gd name="T65" fmla="*/ 89 h 125"/>
                <a:gd name="T66" fmla="*/ 226 w 230"/>
                <a:gd name="T67" fmla="*/ 78 h 125"/>
                <a:gd name="T68" fmla="*/ 210 w 230"/>
                <a:gd name="T69" fmla="*/ 70 h 125"/>
                <a:gd name="T70" fmla="*/ 183 w 230"/>
                <a:gd name="T71" fmla="*/ 61 h 125"/>
                <a:gd name="T72" fmla="*/ 183 w 230"/>
                <a:gd name="T73" fmla="*/ 52 h 125"/>
                <a:gd name="T74" fmla="*/ 179 w 230"/>
                <a:gd name="T75" fmla="*/ 46 h 125"/>
                <a:gd name="T76" fmla="*/ 169 w 230"/>
                <a:gd name="T77" fmla="*/ 43 h 125"/>
                <a:gd name="T78" fmla="*/ 158 w 230"/>
                <a:gd name="T79" fmla="*/ 36 h 125"/>
                <a:gd name="T80" fmla="*/ 143 w 230"/>
                <a:gd name="T81" fmla="*/ 3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125">
                  <a:moveTo>
                    <a:pt x="140" y="33"/>
                  </a:moveTo>
                  <a:cubicBezTo>
                    <a:pt x="144" y="32"/>
                    <a:pt x="148" y="30"/>
                    <a:pt x="147" y="28"/>
                  </a:cubicBezTo>
                  <a:cubicBezTo>
                    <a:pt x="146" y="26"/>
                    <a:pt x="137" y="25"/>
                    <a:pt x="135" y="28"/>
                  </a:cubicBezTo>
                  <a:cubicBezTo>
                    <a:pt x="133" y="31"/>
                    <a:pt x="126" y="25"/>
                    <a:pt x="126" y="23"/>
                  </a:cubicBezTo>
                  <a:cubicBezTo>
                    <a:pt x="126" y="20"/>
                    <a:pt x="115" y="23"/>
                    <a:pt x="117" y="19"/>
                  </a:cubicBezTo>
                  <a:cubicBezTo>
                    <a:pt x="118" y="15"/>
                    <a:pt x="104" y="14"/>
                    <a:pt x="100" y="14"/>
                  </a:cubicBezTo>
                  <a:cubicBezTo>
                    <a:pt x="97" y="14"/>
                    <a:pt x="91" y="16"/>
                    <a:pt x="92" y="19"/>
                  </a:cubicBezTo>
                  <a:cubicBezTo>
                    <a:pt x="92" y="21"/>
                    <a:pt x="88" y="20"/>
                    <a:pt x="87" y="17"/>
                  </a:cubicBezTo>
                  <a:cubicBezTo>
                    <a:pt x="86" y="14"/>
                    <a:pt x="77" y="20"/>
                    <a:pt x="74" y="20"/>
                  </a:cubicBezTo>
                  <a:cubicBezTo>
                    <a:pt x="72" y="20"/>
                    <a:pt x="76" y="13"/>
                    <a:pt x="75" y="11"/>
                  </a:cubicBezTo>
                  <a:cubicBezTo>
                    <a:pt x="73" y="8"/>
                    <a:pt x="71" y="7"/>
                    <a:pt x="69" y="3"/>
                  </a:cubicBezTo>
                  <a:cubicBezTo>
                    <a:pt x="67" y="0"/>
                    <a:pt x="57" y="1"/>
                    <a:pt x="54" y="3"/>
                  </a:cubicBezTo>
                  <a:cubicBezTo>
                    <a:pt x="51" y="6"/>
                    <a:pt x="43" y="5"/>
                    <a:pt x="38" y="8"/>
                  </a:cubicBezTo>
                  <a:cubicBezTo>
                    <a:pt x="33" y="12"/>
                    <a:pt x="38" y="16"/>
                    <a:pt x="40" y="17"/>
                  </a:cubicBezTo>
                  <a:cubicBezTo>
                    <a:pt x="42" y="18"/>
                    <a:pt x="33" y="20"/>
                    <a:pt x="36" y="23"/>
                  </a:cubicBezTo>
                  <a:cubicBezTo>
                    <a:pt x="39" y="25"/>
                    <a:pt x="44" y="24"/>
                    <a:pt x="44" y="27"/>
                  </a:cubicBezTo>
                  <a:cubicBezTo>
                    <a:pt x="45" y="30"/>
                    <a:pt x="33" y="26"/>
                    <a:pt x="31" y="23"/>
                  </a:cubicBezTo>
                  <a:cubicBezTo>
                    <a:pt x="29" y="20"/>
                    <a:pt x="32" y="18"/>
                    <a:pt x="29" y="15"/>
                  </a:cubicBezTo>
                  <a:cubicBezTo>
                    <a:pt x="27" y="13"/>
                    <a:pt x="29" y="11"/>
                    <a:pt x="34" y="7"/>
                  </a:cubicBezTo>
                  <a:cubicBezTo>
                    <a:pt x="38" y="3"/>
                    <a:pt x="41" y="4"/>
                    <a:pt x="41" y="2"/>
                  </a:cubicBezTo>
                  <a:cubicBezTo>
                    <a:pt x="41" y="0"/>
                    <a:pt x="22" y="0"/>
                    <a:pt x="11" y="8"/>
                  </a:cubicBezTo>
                  <a:cubicBezTo>
                    <a:pt x="0" y="15"/>
                    <a:pt x="3" y="26"/>
                    <a:pt x="4" y="28"/>
                  </a:cubicBezTo>
                  <a:cubicBezTo>
                    <a:pt x="5" y="30"/>
                    <a:pt x="14" y="29"/>
                    <a:pt x="20" y="30"/>
                  </a:cubicBezTo>
                  <a:cubicBezTo>
                    <a:pt x="26" y="32"/>
                    <a:pt x="23" y="33"/>
                    <a:pt x="19" y="33"/>
                  </a:cubicBezTo>
                  <a:cubicBezTo>
                    <a:pt x="14" y="32"/>
                    <a:pt x="7" y="31"/>
                    <a:pt x="7" y="34"/>
                  </a:cubicBezTo>
                  <a:cubicBezTo>
                    <a:pt x="7" y="36"/>
                    <a:pt x="17" y="41"/>
                    <a:pt x="22" y="39"/>
                  </a:cubicBezTo>
                  <a:cubicBezTo>
                    <a:pt x="27" y="38"/>
                    <a:pt x="27" y="38"/>
                    <a:pt x="30" y="41"/>
                  </a:cubicBezTo>
                  <a:cubicBezTo>
                    <a:pt x="32" y="43"/>
                    <a:pt x="39" y="42"/>
                    <a:pt x="45" y="43"/>
                  </a:cubicBezTo>
                  <a:cubicBezTo>
                    <a:pt x="52" y="43"/>
                    <a:pt x="59" y="45"/>
                    <a:pt x="62" y="45"/>
                  </a:cubicBezTo>
                  <a:cubicBezTo>
                    <a:pt x="65" y="45"/>
                    <a:pt x="69" y="44"/>
                    <a:pt x="70" y="42"/>
                  </a:cubicBezTo>
                  <a:cubicBezTo>
                    <a:pt x="71" y="41"/>
                    <a:pt x="84" y="44"/>
                    <a:pt x="88" y="44"/>
                  </a:cubicBezTo>
                  <a:cubicBezTo>
                    <a:pt x="91" y="44"/>
                    <a:pt x="89" y="41"/>
                    <a:pt x="87" y="41"/>
                  </a:cubicBezTo>
                  <a:cubicBezTo>
                    <a:pt x="84" y="40"/>
                    <a:pt x="85" y="36"/>
                    <a:pt x="88" y="38"/>
                  </a:cubicBezTo>
                  <a:cubicBezTo>
                    <a:pt x="91" y="39"/>
                    <a:pt x="97" y="40"/>
                    <a:pt x="98" y="42"/>
                  </a:cubicBezTo>
                  <a:cubicBezTo>
                    <a:pt x="98" y="44"/>
                    <a:pt x="101" y="43"/>
                    <a:pt x="102" y="45"/>
                  </a:cubicBezTo>
                  <a:cubicBezTo>
                    <a:pt x="102" y="47"/>
                    <a:pt x="113" y="49"/>
                    <a:pt x="113" y="51"/>
                  </a:cubicBezTo>
                  <a:cubicBezTo>
                    <a:pt x="114" y="53"/>
                    <a:pt x="103" y="54"/>
                    <a:pt x="106" y="56"/>
                  </a:cubicBezTo>
                  <a:cubicBezTo>
                    <a:pt x="109" y="58"/>
                    <a:pt x="114" y="54"/>
                    <a:pt x="118" y="53"/>
                  </a:cubicBezTo>
                  <a:cubicBezTo>
                    <a:pt x="122" y="53"/>
                    <a:pt x="122" y="60"/>
                    <a:pt x="125" y="59"/>
                  </a:cubicBezTo>
                  <a:cubicBezTo>
                    <a:pt x="129" y="58"/>
                    <a:pt x="132" y="60"/>
                    <a:pt x="137" y="65"/>
                  </a:cubicBezTo>
                  <a:cubicBezTo>
                    <a:pt x="141" y="69"/>
                    <a:pt x="136" y="73"/>
                    <a:pt x="137" y="75"/>
                  </a:cubicBezTo>
                  <a:cubicBezTo>
                    <a:pt x="137" y="77"/>
                    <a:pt x="145" y="76"/>
                    <a:pt x="149" y="74"/>
                  </a:cubicBezTo>
                  <a:cubicBezTo>
                    <a:pt x="154" y="72"/>
                    <a:pt x="158" y="76"/>
                    <a:pt x="161" y="79"/>
                  </a:cubicBezTo>
                  <a:cubicBezTo>
                    <a:pt x="165" y="81"/>
                    <a:pt x="149" y="85"/>
                    <a:pt x="150" y="83"/>
                  </a:cubicBezTo>
                  <a:cubicBezTo>
                    <a:pt x="151" y="81"/>
                    <a:pt x="140" y="74"/>
                    <a:pt x="130" y="77"/>
                  </a:cubicBezTo>
                  <a:cubicBezTo>
                    <a:pt x="120" y="80"/>
                    <a:pt x="127" y="85"/>
                    <a:pt x="128" y="87"/>
                  </a:cubicBezTo>
                  <a:cubicBezTo>
                    <a:pt x="129" y="90"/>
                    <a:pt x="119" y="92"/>
                    <a:pt x="110" y="90"/>
                  </a:cubicBezTo>
                  <a:cubicBezTo>
                    <a:pt x="101" y="88"/>
                    <a:pt x="104" y="92"/>
                    <a:pt x="100" y="92"/>
                  </a:cubicBezTo>
                  <a:cubicBezTo>
                    <a:pt x="96" y="92"/>
                    <a:pt x="92" y="96"/>
                    <a:pt x="96" y="99"/>
                  </a:cubicBezTo>
                  <a:cubicBezTo>
                    <a:pt x="99" y="102"/>
                    <a:pt x="106" y="99"/>
                    <a:pt x="113" y="99"/>
                  </a:cubicBezTo>
                  <a:cubicBezTo>
                    <a:pt x="119" y="100"/>
                    <a:pt x="119" y="101"/>
                    <a:pt x="120" y="98"/>
                  </a:cubicBezTo>
                  <a:cubicBezTo>
                    <a:pt x="121" y="96"/>
                    <a:pt x="127" y="97"/>
                    <a:pt x="132" y="98"/>
                  </a:cubicBezTo>
                  <a:cubicBezTo>
                    <a:pt x="136" y="99"/>
                    <a:pt x="135" y="103"/>
                    <a:pt x="141" y="104"/>
                  </a:cubicBezTo>
                  <a:cubicBezTo>
                    <a:pt x="146" y="104"/>
                    <a:pt x="142" y="109"/>
                    <a:pt x="145" y="111"/>
                  </a:cubicBezTo>
                  <a:cubicBezTo>
                    <a:pt x="149" y="114"/>
                    <a:pt x="159" y="113"/>
                    <a:pt x="164" y="116"/>
                  </a:cubicBezTo>
                  <a:cubicBezTo>
                    <a:pt x="168" y="119"/>
                    <a:pt x="185" y="125"/>
                    <a:pt x="188" y="123"/>
                  </a:cubicBezTo>
                  <a:cubicBezTo>
                    <a:pt x="190" y="120"/>
                    <a:pt x="173" y="108"/>
                    <a:pt x="167" y="107"/>
                  </a:cubicBezTo>
                  <a:cubicBezTo>
                    <a:pt x="162" y="106"/>
                    <a:pt x="173" y="105"/>
                    <a:pt x="179" y="109"/>
                  </a:cubicBezTo>
                  <a:cubicBezTo>
                    <a:pt x="186" y="113"/>
                    <a:pt x="195" y="115"/>
                    <a:pt x="200" y="110"/>
                  </a:cubicBezTo>
                  <a:cubicBezTo>
                    <a:pt x="205" y="105"/>
                    <a:pt x="196" y="107"/>
                    <a:pt x="196" y="103"/>
                  </a:cubicBezTo>
                  <a:cubicBezTo>
                    <a:pt x="196" y="100"/>
                    <a:pt x="193" y="95"/>
                    <a:pt x="188" y="95"/>
                  </a:cubicBezTo>
                  <a:cubicBezTo>
                    <a:pt x="183" y="95"/>
                    <a:pt x="171" y="88"/>
                    <a:pt x="175" y="86"/>
                  </a:cubicBezTo>
                  <a:cubicBezTo>
                    <a:pt x="180" y="85"/>
                    <a:pt x="174" y="83"/>
                    <a:pt x="177" y="80"/>
                  </a:cubicBezTo>
                  <a:cubicBezTo>
                    <a:pt x="181" y="77"/>
                    <a:pt x="184" y="82"/>
                    <a:pt x="188" y="83"/>
                  </a:cubicBezTo>
                  <a:cubicBezTo>
                    <a:pt x="192" y="83"/>
                    <a:pt x="193" y="87"/>
                    <a:pt x="200" y="91"/>
                  </a:cubicBezTo>
                  <a:cubicBezTo>
                    <a:pt x="206" y="95"/>
                    <a:pt x="207" y="92"/>
                    <a:pt x="208" y="89"/>
                  </a:cubicBezTo>
                  <a:cubicBezTo>
                    <a:pt x="209" y="86"/>
                    <a:pt x="216" y="89"/>
                    <a:pt x="216" y="86"/>
                  </a:cubicBezTo>
                  <a:cubicBezTo>
                    <a:pt x="215" y="83"/>
                    <a:pt x="221" y="80"/>
                    <a:pt x="226" y="78"/>
                  </a:cubicBezTo>
                  <a:cubicBezTo>
                    <a:pt x="230" y="77"/>
                    <a:pt x="222" y="74"/>
                    <a:pt x="217" y="74"/>
                  </a:cubicBezTo>
                  <a:cubicBezTo>
                    <a:pt x="211" y="74"/>
                    <a:pt x="210" y="72"/>
                    <a:pt x="210" y="70"/>
                  </a:cubicBezTo>
                  <a:cubicBezTo>
                    <a:pt x="210" y="68"/>
                    <a:pt x="200" y="63"/>
                    <a:pt x="196" y="64"/>
                  </a:cubicBezTo>
                  <a:cubicBezTo>
                    <a:pt x="193" y="65"/>
                    <a:pt x="187" y="61"/>
                    <a:pt x="183" y="61"/>
                  </a:cubicBezTo>
                  <a:cubicBezTo>
                    <a:pt x="178" y="60"/>
                    <a:pt x="172" y="58"/>
                    <a:pt x="173" y="54"/>
                  </a:cubicBezTo>
                  <a:cubicBezTo>
                    <a:pt x="173" y="50"/>
                    <a:pt x="181" y="55"/>
                    <a:pt x="183" y="52"/>
                  </a:cubicBezTo>
                  <a:cubicBezTo>
                    <a:pt x="185" y="49"/>
                    <a:pt x="175" y="51"/>
                    <a:pt x="174" y="49"/>
                  </a:cubicBezTo>
                  <a:cubicBezTo>
                    <a:pt x="174" y="47"/>
                    <a:pt x="177" y="48"/>
                    <a:pt x="179" y="46"/>
                  </a:cubicBezTo>
                  <a:cubicBezTo>
                    <a:pt x="181" y="45"/>
                    <a:pt x="177" y="42"/>
                    <a:pt x="175" y="41"/>
                  </a:cubicBezTo>
                  <a:cubicBezTo>
                    <a:pt x="172" y="40"/>
                    <a:pt x="171" y="43"/>
                    <a:pt x="169" y="43"/>
                  </a:cubicBezTo>
                  <a:cubicBezTo>
                    <a:pt x="167" y="43"/>
                    <a:pt x="169" y="41"/>
                    <a:pt x="170" y="39"/>
                  </a:cubicBezTo>
                  <a:cubicBezTo>
                    <a:pt x="172" y="37"/>
                    <a:pt x="163" y="35"/>
                    <a:pt x="158" y="36"/>
                  </a:cubicBezTo>
                  <a:cubicBezTo>
                    <a:pt x="154" y="37"/>
                    <a:pt x="153" y="35"/>
                    <a:pt x="153" y="33"/>
                  </a:cubicBezTo>
                  <a:cubicBezTo>
                    <a:pt x="153" y="31"/>
                    <a:pt x="146" y="33"/>
                    <a:pt x="143" y="35"/>
                  </a:cubicBezTo>
                  <a:cubicBezTo>
                    <a:pt x="140" y="36"/>
                    <a:pt x="137" y="33"/>
                    <a:pt x="14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65FE1BC-1A02-0DA3-2B04-E53DFCFDE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074" y="2826088"/>
              <a:ext cx="70645" cy="37907"/>
            </a:xfrm>
            <a:custGeom>
              <a:avLst/>
              <a:gdLst>
                <a:gd name="T0" fmla="*/ 7 w 20"/>
                <a:gd name="T1" fmla="*/ 9 h 11"/>
                <a:gd name="T2" fmla="*/ 20 w 20"/>
                <a:gd name="T3" fmla="*/ 2 h 11"/>
                <a:gd name="T4" fmla="*/ 7 w 20"/>
                <a:gd name="T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cubicBezTo>
                    <a:pt x="12" y="11"/>
                    <a:pt x="20" y="4"/>
                    <a:pt x="20" y="2"/>
                  </a:cubicBezTo>
                  <a:cubicBezTo>
                    <a:pt x="19" y="0"/>
                    <a:pt x="0" y="6"/>
                    <a:pt x="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CA5EC9E3-3279-6D64-EA24-6893EAC8F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439" y="2643446"/>
              <a:ext cx="82706" cy="49969"/>
            </a:xfrm>
            <a:custGeom>
              <a:avLst/>
              <a:gdLst>
                <a:gd name="T0" fmla="*/ 19 w 23"/>
                <a:gd name="T1" fmla="*/ 10 h 14"/>
                <a:gd name="T2" fmla="*/ 20 w 23"/>
                <a:gd name="T3" fmla="*/ 2 h 14"/>
                <a:gd name="T4" fmla="*/ 10 w 23"/>
                <a:gd name="T5" fmla="*/ 0 h 14"/>
                <a:gd name="T6" fmla="*/ 3 w 23"/>
                <a:gd name="T7" fmla="*/ 9 h 14"/>
                <a:gd name="T8" fmla="*/ 19 w 23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10"/>
                  </a:moveTo>
                  <a:cubicBezTo>
                    <a:pt x="23" y="9"/>
                    <a:pt x="22" y="5"/>
                    <a:pt x="20" y="2"/>
                  </a:cubicBezTo>
                  <a:cubicBezTo>
                    <a:pt x="18" y="0"/>
                    <a:pt x="14" y="0"/>
                    <a:pt x="10" y="0"/>
                  </a:cubicBezTo>
                  <a:cubicBezTo>
                    <a:pt x="6" y="1"/>
                    <a:pt x="0" y="5"/>
                    <a:pt x="3" y="9"/>
                  </a:cubicBezTo>
                  <a:cubicBezTo>
                    <a:pt x="7" y="14"/>
                    <a:pt x="15" y="11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998BF245-9155-409E-6890-2717A25C6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8118" y="2426342"/>
              <a:ext cx="130951" cy="56861"/>
            </a:xfrm>
            <a:custGeom>
              <a:avLst/>
              <a:gdLst>
                <a:gd name="T0" fmla="*/ 2 w 37"/>
                <a:gd name="T1" fmla="*/ 3 h 16"/>
                <a:gd name="T2" fmla="*/ 7 w 37"/>
                <a:gd name="T3" fmla="*/ 10 h 16"/>
                <a:gd name="T4" fmla="*/ 19 w 37"/>
                <a:gd name="T5" fmla="*/ 13 h 16"/>
                <a:gd name="T6" fmla="*/ 37 w 37"/>
                <a:gd name="T7" fmla="*/ 11 h 16"/>
                <a:gd name="T8" fmla="*/ 18 w 37"/>
                <a:gd name="T9" fmla="*/ 4 h 16"/>
                <a:gd name="T10" fmla="*/ 2 w 37"/>
                <a:gd name="T1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6">
                  <a:moveTo>
                    <a:pt x="2" y="3"/>
                  </a:moveTo>
                  <a:cubicBezTo>
                    <a:pt x="0" y="7"/>
                    <a:pt x="7" y="7"/>
                    <a:pt x="7" y="10"/>
                  </a:cubicBezTo>
                  <a:cubicBezTo>
                    <a:pt x="7" y="14"/>
                    <a:pt x="14" y="16"/>
                    <a:pt x="19" y="13"/>
                  </a:cubicBezTo>
                  <a:cubicBezTo>
                    <a:pt x="24" y="11"/>
                    <a:pt x="37" y="14"/>
                    <a:pt x="37" y="11"/>
                  </a:cubicBezTo>
                  <a:cubicBezTo>
                    <a:pt x="37" y="8"/>
                    <a:pt x="23" y="3"/>
                    <a:pt x="18" y="4"/>
                  </a:cubicBezTo>
                  <a:cubicBezTo>
                    <a:pt x="13" y="4"/>
                    <a:pt x="4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EC3A9EA3-4A49-EC6D-5C0E-B33EDE77A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795" y="2853657"/>
              <a:ext cx="43077" cy="25846"/>
            </a:xfrm>
            <a:custGeom>
              <a:avLst/>
              <a:gdLst>
                <a:gd name="T0" fmla="*/ 5 w 12"/>
                <a:gd name="T1" fmla="*/ 7 h 7"/>
                <a:gd name="T2" fmla="*/ 6 w 12"/>
                <a:gd name="T3" fmla="*/ 0 h 7"/>
                <a:gd name="T4" fmla="*/ 5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5" y="7"/>
                  </a:moveTo>
                  <a:cubicBezTo>
                    <a:pt x="7" y="6"/>
                    <a:pt x="12" y="0"/>
                    <a:pt x="6" y="0"/>
                  </a:cubicBezTo>
                  <a:cubicBezTo>
                    <a:pt x="0" y="0"/>
                    <a:pt x="1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F1999E89-DB20-7C0E-75E9-F8BB49A8B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537" y="2729598"/>
              <a:ext cx="191258" cy="96490"/>
            </a:xfrm>
            <a:custGeom>
              <a:avLst/>
              <a:gdLst>
                <a:gd name="T0" fmla="*/ 53 w 54"/>
                <a:gd name="T1" fmla="*/ 21 h 27"/>
                <a:gd name="T2" fmla="*/ 43 w 54"/>
                <a:gd name="T3" fmla="*/ 15 h 27"/>
                <a:gd name="T4" fmla="*/ 28 w 54"/>
                <a:gd name="T5" fmla="*/ 8 h 27"/>
                <a:gd name="T6" fmla="*/ 18 w 54"/>
                <a:gd name="T7" fmla="*/ 3 h 27"/>
                <a:gd name="T8" fmla="*/ 10 w 54"/>
                <a:gd name="T9" fmla="*/ 7 h 27"/>
                <a:gd name="T10" fmla="*/ 8 w 54"/>
                <a:gd name="T11" fmla="*/ 15 h 27"/>
                <a:gd name="T12" fmla="*/ 1 w 54"/>
                <a:gd name="T13" fmla="*/ 23 h 27"/>
                <a:gd name="T14" fmla="*/ 11 w 54"/>
                <a:gd name="T15" fmla="*/ 22 h 27"/>
                <a:gd name="T16" fmla="*/ 15 w 54"/>
                <a:gd name="T17" fmla="*/ 27 h 27"/>
                <a:gd name="T18" fmla="*/ 28 w 54"/>
                <a:gd name="T19" fmla="*/ 21 h 27"/>
                <a:gd name="T20" fmla="*/ 38 w 54"/>
                <a:gd name="T21" fmla="*/ 21 h 27"/>
                <a:gd name="T22" fmla="*/ 53 w 54"/>
                <a:gd name="T23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7">
                  <a:moveTo>
                    <a:pt x="53" y="21"/>
                  </a:moveTo>
                  <a:cubicBezTo>
                    <a:pt x="54" y="19"/>
                    <a:pt x="42" y="18"/>
                    <a:pt x="43" y="15"/>
                  </a:cubicBezTo>
                  <a:cubicBezTo>
                    <a:pt x="43" y="12"/>
                    <a:pt x="31" y="10"/>
                    <a:pt x="28" y="8"/>
                  </a:cubicBezTo>
                  <a:cubicBezTo>
                    <a:pt x="24" y="7"/>
                    <a:pt x="18" y="6"/>
                    <a:pt x="18" y="3"/>
                  </a:cubicBezTo>
                  <a:cubicBezTo>
                    <a:pt x="18" y="0"/>
                    <a:pt x="10" y="2"/>
                    <a:pt x="10" y="7"/>
                  </a:cubicBezTo>
                  <a:cubicBezTo>
                    <a:pt x="9" y="11"/>
                    <a:pt x="6" y="10"/>
                    <a:pt x="8" y="15"/>
                  </a:cubicBezTo>
                  <a:cubicBezTo>
                    <a:pt x="9" y="19"/>
                    <a:pt x="0" y="20"/>
                    <a:pt x="1" y="23"/>
                  </a:cubicBezTo>
                  <a:cubicBezTo>
                    <a:pt x="2" y="25"/>
                    <a:pt x="6" y="22"/>
                    <a:pt x="11" y="22"/>
                  </a:cubicBezTo>
                  <a:cubicBezTo>
                    <a:pt x="15" y="22"/>
                    <a:pt x="9" y="27"/>
                    <a:pt x="15" y="27"/>
                  </a:cubicBezTo>
                  <a:cubicBezTo>
                    <a:pt x="19" y="27"/>
                    <a:pt x="26" y="24"/>
                    <a:pt x="28" y="21"/>
                  </a:cubicBezTo>
                  <a:cubicBezTo>
                    <a:pt x="29" y="19"/>
                    <a:pt x="33" y="19"/>
                    <a:pt x="38" y="21"/>
                  </a:cubicBezTo>
                  <a:cubicBezTo>
                    <a:pt x="42" y="24"/>
                    <a:pt x="53" y="24"/>
                    <a:pt x="53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F5AC50D6-9B0C-CD36-7D5C-1053DC6EE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2" y="3103498"/>
              <a:ext cx="70645" cy="60307"/>
            </a:xfrm>
            <a:custGeom>
              <a:avLst/>
              <a:gdLst>
                <a:gd name="T0" fmla="*/ 6 w 20"/>
                <a:gd name="T1" fmla="*/ 3 h 17"/>
                <a:gd name="T2" fmla="*/ 18 w 20"/>
                <a:gd name="T3" fmla="*/ 16 h 17"/>
                <a:gd name="T4" fmla="*/ 14 w 20"/>
                <a:gd name="T5" fmla="*/ 7 h 17"/>
                <a:gd name="T6" fmla="*/ 6 w 20"/>
                <a:gd name="T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7">
                  <a:moveTo>
                    <a:pt x="6" y="3"/>
                  </a:moveTo>
                  <a:cubicBezTo>
                    <a:pt x="0" y="5"/>
                    <a:pt x="15" y="17"/>
                    <a:pt x="18" y="16"/>
                  </a:cubicBezTo>
                  <a:cubicBezTo>
                    <a:pt x="20" y="15"/>
                    <a:pt x="14" y="10"/>
                    <a:pt x="14" y="7"/>
                  </a:cubicBezTo>
                  <a:cubicBezTo>
                    <a:pt x="14" y="4"/>
                    <a:pt x="12" y="0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2CC958E0-995E-D115-E4B0-5F4AB421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366" y="2248868"/>
              <a:ext cx="103383" cy="39631"/>
            </a:xfrm>
            <a:custGeom>
              <a:avLst/>
              <a:gdLst>
                <a:gd name="T0" fmla="*/ 25 w 29"/>
                <a:gd name="T1" fmla="*/ 3 h 11"/>
                <a:gd name="T2" fmla="*/ 20 w 29"/>
                <a:gd name="T3" fmla="*/ 0 h 11"/>
                <a:gd name="T4" fmla="*/ 0 w 29"/>
                <a:gd name="T5" fmla="*/ 5 h 11"/>
                <a:gd name="T6" fmla="*/ 10 w 29"/>
                <a:gd name="T7" fmla="*/ 10 h 11"/>
                <a:gd name="T8" fmla="*/ 21 w 29"/>
                <a:gd name="T9" fmla="*/ 5 h 11"/>
                <a:gd name="T10" fmla="*/ 25 w 29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9" y="2"/>
                    <a:pt x="27" y="0"/>
                    <a:pt x="20" y="0"/>
                  </a:cubicBezTo>
                  <a:cubicBezTo>
                    <a:pt x="13" y="1"/>
                    <a:pt x="0" y="1"/>
                    <a:pt x="0" y="5"/>
                  </a:cubicBezTo>
                  <a:cubicBezTo>
                    <a:pt x="0" y="8"/>
                    <a:pt x="3" y="10"/>
                    <a:pt x="10" y="10"/>
                  </a:cubicBezTo>
                  <a:cubicBezTo>
                    <a:pt x="18" y="11"/>
                    <a:pt x="25" y="5"/>
                    <a:pt x="21" y="5"/>
                  </a:cubicBezTo>
                  <a:cubicBezTo>
                    <a:pt x="18" y="5"/>
                    <a:pt x="20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0EC6B032-F7F6-FC1F-35A1-63E28CF59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952" y="2252315"/>
              <a:ext cx="46523" cy="22400"/>
            </a:xfrm>
            <a:custGeom>
              <a:avLst/>
              <a:gdLst>
                <a:gd name="T0" fmla="*/ 11 w 13"/>
                <a:gd name="T1" fmla="*/ 3 h 6"/>
                <a:gd name="T2" fmla="*/ 1 w 13"/>
                <a:gd name="T3" fmla="*/ 2 h 6"/>
                <a:gd name="T4" fmla="*/ 11 w 13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1" y="3"/>
                  </a:moveTo>
                  <a:cubicBezTo>
                    <a:pt x="13" y="0"/>
                    <a:pt x="0" y="1"/>
                    <a:pt x="1" y="2"/>
                  </a:cubicBezTo>
                  <a:cubicBezTo>
                    <a:pt x="3" y="4"/>
                    <a:pt x="9" y="6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CC657697-8F44-272F-1DE4-4A2A03B54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402" y="2266099"/>
              <a:ext cx="213657" cy="86152"/>
            </a:xfrm>
            <a:custGeom>
              <a:avLst/>
              <a:gdLst>
                <a:gd name="T0" fmla="*/ 2 w 60"/>
                <a:gd name="T1" fmla="*/ 19 h 24"/>
                <a:gd name="T2" fmla="*/ 5 w 60"/>
                <a:gd name="T3" fmla="*/ 23 h 24"/>
                <a:gd name="T4" fmla="*/ 10 w 60"/>
                <a:gd name="T5" fmla="*/ 22 h 24"/>
                <a:gd name="T6" fmla="*/ 16 w 60"/>
                <a:gd name="T7" fmla="*/ 19 h 24"/>
                <a:gd name="T8" fmla="*/ 22 w 60"/>
                <a:gd name="T9" fmla="*/ 24 h 24"/>
                <a:gd name="T10" fmla="*/ 28 w 60"/>
                <a:gd name="T11" fmla="*/ 19 h 24"/>
                <a:gd name="T12" fmla="*/ 33 w 60"/>
                <a:gd name="T13" fmla="*/ 17 h 24"/>
                <a:gd name="T14" fmla="*/ 38 w 60"/>
                <a:gd name="T15" fmla="*/ 11 h 24"/>
                <a:gd name="T16" fmla="*/ 40 w 60"/>
                <a:gd name="T17" fmla="*/ 16 h 24"/>
                <a:gd name="T18" fmla="*/ 47 w 60"/>
                <a:gd name="T19" fmla="*/ 15 h 24"/>
                <a:gd name="T20" fmla="*/ 54 w 60"/>
                <a:gd name="T21" fmla="*/ 13 h 24"/>
                <a:gd name="T22" fmla="*/ 54 w 60"/>
                <a:gd name="T23" fmla="*/ 8 h 24"/>
                <a:gd name="T24" fmla="*/ 58 w 60"/>
                <a:gd name="T25" fmla="*/ 5 h 24"/>
                <a:gd name="T26" fmla="*/ 52 w 60"/>
                <a:gd name="T27" fmla="*/ 3 h 24"/>
                <a:gd name="T28" fmla="*/ 47 w 60"/>
                <a:gd name="T29" fmla="*/ 5 h 24"/>
                <a:gd name="T30" fmla="*/ 37 w 60"/>
                <a:gd name="T31" fmla="*/ 4 h 24"/>
                <a:gd name="T32" fmla="*/ 23 w 60"/>
                <a:gd name="T33" fmla="*/ 10 h 24"/>
                <a:gd name="T34" fmla="*/ 12 w 60"/>
                <a:gd name="T35" fmla="*/ 15 h 24"/>
                <a:gd name="T36" fmla="*/ 2 w 60"/>
                <a:gd name="T3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4">
                  <a:moveTo>
                    <a:pt x="2" y="19"/>
                  </a:moveTo>
                  <a:cubicBezTo>
                    <a:pt x="4" y="20"/>
                    <a:pt x="2" y="24"/>
                    <a:pt x="5" y="23"/>
                  </a:cubicBezTo>
                  <a:cubicBezTo>
                    <a:pt x="7" y="22"/>
                    <a:pt x="8" y="21"/>
                    <a:pt x="10" y="22"/>
                  </a:cubicBezTo>
                  <a:cubicBezTo>
                    <a:pt x="14" y="23"/>
                    <a:pt x="15" y="20"/>
                    <a:pt x="16" y="19"/>
                  </a:cubicBezTo>
                  <a:cubicBezTo>
                    <a:pt x="18" y="18"/>
                    <a:pt x="17" y="24"/>
                    <a:pt x="22" y="24"/>
                  </a:cubicBezTo>
                  <a:cubicBezTo>
                    <a:pt x="26" y="24"/>
                    <a:pt x="25" y="17"/>
                    <a:pt x="28" y="19"/>
                  </a:cubicBezTo>
                  <a:cubicBezTo>
                    <a:pt x="32" y="21"/>
                    <a:pt x="33" y="18"/>
                    <a:pt x="33" y="17"/>
                  </a:cubicBezTo>
                  <a:cubicBezTo>
                    <a:pt x="34" y="15"/>
                    <a:pt x="34" y="12"/>
                    <a:pt x="38" y="11"/>
                  </a:cubicBezTo>
                  <a:cubicBezTo>
                    <a:pt x="42" y="11"/>
                    <a:pt x="39" y="14"/>
                    <a:pt x="40" y="16"/>
                  </a:cubicBezTo>
                  <a:cubicBezTo>
                    <a:pt x="43" y="20"/>
                    <a:pt x="47" y="17"/>
                    <a:pt x="47" y="15"/>
                  </a:cubicBezTo>
                  <a:cubicBezTo>
                    <a:pt x="48" y="13"/>
                    <a:pt x="54" y="15"/>
                    <a:pt x="54" y="13"/>
                  </a:cubicBezTo>
                  <a:cubicBezTo>
                    <a:pt x="53" y="11"/>
                    <a:pt x="55" y="10"/>
                    <a:pt x="54" y="8"/>
                  </a:cubicBezTo>
                  <a:cubicBezTo>
                    <a:pt x="52" y="6"/>
                    <a:pt x="56" y="7"/>
                    <a:pt x="58" y="5"/>
                  </a:cubicBezTo>
                  <a:cubicBezTo>
                    <a:pt x="60" y="4"/>
                    <a:pt x="56" y="5"/>
                    <a:pt x="52" y="3"/>
                  </a:cubicBezTo>
                  <a:cubicBezTo>
                    <a:pt x="49" y="0"/>
                    <a:pt x="47" y="3"/>
                    <a:pt x="47" y="5"/>
                  </a:cubicBezTo>
                  <a:cubicBezTo>
                    <a:pt x="47" y="6"/>
                    <a:pt x="41" y="5"/>
                    <a:pt x="37" y="4"/>
                  </a:cubicBezTo>
                  <a:cubicBezTo>
                    <a:pt x="33" y="3"/>
                    <a:pt x="29" y="7"/>
                    <a:pt x="23" y="10"/>
                  </a:cubicBezTo>
                  <a:cubicBezTo>
                    <a:pt x="18" y="12"/>
                    <a:pt x="17" y="15"/>
                    <a:pt x="12" y="15"/>
                  </a:cubicBezTo>
                  <a:cubicBezTo>
                    <a:pt x="7" y="15"/>
                    <a:pt x="0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7117C071-D516-7741-D444-0D792F7C5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307" y="2305729"/>
              <a:ext cx="337716" cy="110275"/>
            </a:xfrm>
            <a:custGeom>
              <a:avLst/>
              <a:gdLst>
                <a:gd name="T0" fmla="*/ 13 w 95"/>
                <a:gd name="T1" fmla="*/ 7 h 31"/>
                <a:gd name="T2" fmla="*/ 14 w 95"/>
                <a:gd name="T3" fmla="*/ 11 h 31"/>
                <a:gd name="T4" fmla="*/ 14 w 95"/>
                <a:gd name="T5" fmla="*/ 12 h 31"/>
                <a:gd name="T6" fmla="*/ 8 w 95"/>
                <a:gd name="T7" fmla="*/ 16 h 31"/>
                <a:gd name="T8" fmla="*/ 16 w 95"/>
                <a:gd name="T9" fmla="*/ 16 h 31"/>
                <a:gd name="T10" fmla="*/ 2 w 95"/>
                <a:gd name="T11" fmla="*/ 19 h 31"/>
                <a:gd name="T12" fmla="*/ 12 w 95"/>
                <a:gd name="T13" fmla="*/ 21 h 31"/>
                <a:gd name="T14" fmla="*/ 23 w 95"/>
                <a:gd name="T15" fmla="*/ 20 h 31"/>
                <a:gd name="T16" fmla="*/ 29 w 95"/>
                <a:gd name="T17" fmla="*/ 19 h 31"/>
                <a:gd name="T18" fmla="*/ 43 w 95"/>
                <a:gd name="T19" fmla="*/ 19 h 31"/>
                <a:gd name="T20" fmla="*/ 32 w 95"/>
                <a:gd name="T21" fmla="*/ 24 h 31"/>
                <a:gd name="T22" fmla="*/ 32 w 95"/>
                <a:gd name="T23" fmla="*/ 30 h 31"/>
                <a:gd name="T24" fmla="*/ 59 w 95"/>
                <a:gd name="T25" fmla="*/ 23 h 31"/>
                <a:gd name="T26" fmla="*/ 70 w 95"/>
                <a:gd name="T27" fmla="*/ 23 h 31"/>
                <a:gd name="T28" fmla="*/ 88 w 95"/>
                <a:gd name="T29" fmla="*/ 22 h 31"/>
                <a:gd name="T30" fmla="*/ 90 w 95"/>
                <a:gd name="T31" fmla="*/ 10 h 31"/>
                <a:gd name="T32" fmla="*/ 82 w 95"/>
                <a:gd name="T33" fmla="*/ 12 h 31"/>
                <a:gd name="T34" fmla="*/ 73 w 95"/>
                <a:gd name="T35" fmla="*/ 7 h 31"/>
                <a:gd name="T36" fmla="*/ 67 w 95"/>
                <a:gd name="T37" fmla="*/ 0 h 31"/>
                <a:gd name="T38" fmla="*/ 59 w 95"/>
                <a:gd name="T39" fmla="*/ 7 h 31"/>
                <a:gd name="T40" fmla="*/ 60 w 95"/>
                <a:gd name="T41" fmla="*/ 11 h 31"/>
                <a:gd name="T42" fmla="*/ 66 w 95"/>
                <a:gd name="T43" fmla="*/ 15 h 31"/>
                <a:gd name="T44" fmla="*/ 48 w 95"/>
                <a:gd name="T45" fmla="*/ 13 h 31"/>
                <a:gd name="T46" fmla="*/ 30 w 95"/>
                <a:gd name="T47" fmla="*/ 7 h 31"/>
                <a:gd name="T48" fmla="*/ 22 w 95"/>
                <a:gd name="T49" fmla="*/ 3 h 31"/>
                <a:gd name="T50" fmla="*/ 13 w 95"/>
                <a:gd name="T51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5" h="31">
                  <a:moveTo>
                    <a:pt x="13" y="7"/>
                  </a:moveTo>
                  <a:cubicBezTo>
                    <a:pt x="9" y="7"/>
                    <a:pt x="9" y="11"/>
                    <a:pt x="14" y="11"/>
                  </a:cubicBezTo>
                  <a:cubicBezTo>
                    <a:pt x="20" y="11"/>
                    <a:pt x="22" y="12"/>
                    <a:pt x="14" y="12"/>
                  </a:cubicBezTo>
                  <a:cubicBezTo>
                    <a:pt x="6" y="12"/>
                    <a:pt x="2" y="17"/>
                    <a:pt x="8" y="16"/>
                  </a:cubicBezTo>
                  <a:cubicBezTo>
                    <a:pt x="13" y="15"/>
                    <a:pt x="20" y="15"/>
                    <a:pt x="16" y="16"/>
                  </a:cubicBezTo>
                  <a:cubicBezTo>
                    <a:pt x="12" y="17"/>
                    <a:pt x="0" y="18"/>
                    <a:pt x="2" y="19"/>
                  </a:cubicBezTo>
                  <a:cubicBezTo>
                    <a:pt x="3" y="20"/>
                    <a:pt x="8" y="20"/>
                    <a:pt x="12" y="21"/>
                  </a:cubicBezTo>
                  <a:cubicBezTo>
                    <a:pt x="16" y="23"/>
                    <a:pt x="19" y="23"/>
                    <a:pt x="23" y="20"/>
                  </a:cubicBezTo>
                  <a:cubicBezTo>
                    <a:pt x="26" y="18"/>
                    <a:pt x="30" y="15"/>
                    <a:pt x="29" y="19"/>
                  </a:cubicBezTo>
                  <a:cubicBezTo>
                    <a:pt x="27" y="23"/>
                    <a:pt x="34" y="20"/>
                    <a:pt x="43" y="19"/>
                  </a:cubicBezTo>
                  <a:cubicBezTo>
                    <a:pt x="53" y="19"/>
                    <a:pt x="42" y="24"/>
                    <a:pt x="32" y="24"/>
                  </a:cubicBezTo>
                  <a:cubicBezTo>
                    <a:pt x="23" y="25"/>
                    <a:pt x="24" y="28"/>
                    <a:pt x="32" y="30"/>
                  </a:cubicBezTo>
                  <a:cubicBezTo>
                    <a:pt x="39" y="31"/>
                    <a:pt x="55" y="26"/>
                    <a:pt x="59" y="23"/>
                  </a:cubicBezTo>
                  <a:cubicBezTo>
                    <a:pt x="63" y="20"/>
                    <a:pt x="66" y="25"/>
                    <a:pt x="70" y="23"/>
                  </a:cubicBezTo>
                  <a:cubicBezTo>
                    <a:pt x="74" y="20"/>
                    <a:pt x="81" y="23"/>
                    <a:pt x="88" y="22"/>
                  </a:cubicBezTo>
                  <a:cubicBezTo>
                    <a:pt x="94" y="21"/>
                    <a:pt x="95" y="11"/>
                    <a:pt x="90" y="10"/>
                  </a:cubicBezTo>
                  <a:cubicBezTo>
                    <a:pt x="86" y="8"/>
                    <a:pt x="86" y="12"/>
                    <a:pt x="82" y="12"/>
                  </a:cubicBezTo>
                  <a:cubicBezTo>
                    <a:pt x="78" y="13"/>
                    <a:pt x="76" y="9"/>
                    <a:pt x="73" y="7"/>
                  </a:cubicBezTo>
                  <a:cubicBezTo>
                    <a:pt x="70" y="4"/>
                    <a:pt x="72" y="0"/>
                    <a:pt x="67" y="0"/>
                  </a:cubicBezTo>
                  <a:cubicBezTo>
                    <a:pt x="63" y="1"/>
                    <a:pt x="53" y="6"/>
                    <a:pt x="59" y="7"/>
                  </a:cubicBezTo>
                  <a:cubicBezTo>
                    <a:pt x="65" y="7"/>
                    <a:pt x="63" y="10"/>
                    <a:pt x="60" y="11"/>
                  </a:cubicBezTo>
                  <a:cubicBezTo>
                    <a:pt x="57" y="12"/>
                    <a:pt x="67" y="14"/>
                    <a:pt x="66" y="15"/>
                  </a:cubicBezTo>
                  <a:cubicBezTo>
                    <a:pt x="64" y="17"/>
                    <a:pt x="49" y="16"/>
                    <a:pt x="48" y="13"/>
                  </a:cubicBezTo>
                  <a:cubicBezTo>
                    <a:pt x="47" y="10"/>
                    <a:pt x="35" y="6"/>
                    <a:pt x="30" y="7"/>
                  </a:cubicBezTo>
                  <a:cubicBezTo>
                    <a:pt x="25" y="8"/>
                    <a:pt x="27" y="4"/>
                    <a:pt x="22" y="3"/>
                  </a:cubicBezTo>
                  <a:cubicBezTo>
                    <a:pt x="16" y="3"/>
                    <a:pt x="18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0EAC1A1C-BDCF-E57A-1201-89EDE0B09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892" y="2331574"/>
              <a:ext cx="56861" cy="31015"/>
            </a:xfrm>
            <a:custGeom>
              <a:avLst/>
              <a:gdLst>
                <a:gd name="T0" fmla="*/ 3 w 16"/>
                <a:gd name="T1" fmla="*/ 9 h 9"/>
                <a:gd name="T2" fmla="*/ 15 w 16"/>
                <a:gd name="T3" fmla="*/ 3 h 9"/>
                <a:gd name="T4" fmla="*/ 3 w 16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9">
                  <a:moveTo>
                    <a:pt x="3" y="9"/>
                  </a:moveTo>
                  <a:cubicBezTo>
                    <a:pt x="10" y="9"/>
                    <a:pt x="16" y="5"/>
                    <a:pt x="15" y="3"/>
                  </a:cubicBezTo>
                  <a:cubicBezTo>
                    <a:pt x="15" y="0"/>
                    <a:pt x="0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680C0B12-71CD-310C-7647-CD0CD0A9D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27" y="2398774"/>
              <a:ext cx="304979" cy="149905"/>
            </a:xfrm>
            <a:custGeom>
              <a:avLst/>
              <a:gdLst>
                <a:gd name="T0" fmla="*/ 14 w 86"/>
                <a:gd name="T1" fmla="*/ 32 h 42"/>
                <a:gd name="T2" fmla="*/ 25 w 86"/>
                <a:gd name="T3" fmla="*/ 42 h 42"/>
                <a:gd name="T4" fmla="*/ 30 w 86"/>
                <a:gd name="T5" fmla="*/ 39 h 42"/>
                <a:gd name="T6" fmla="*/ 38 w 86"/>
                <a:gd name="T7" fmla="*/ 38 h 42"/>
                <a:gd name="T8" fmla="*/ 45 w 86"/>
                <a:gd name="T9" fmla="*/ 33 h 42"/>
                <a:gd name="T10" fmla="*/ 53 w 86"/>
                <a:gd name="T11" fmla="*/ 27 h 42"/>
                <a:gd name="T12" fmla="*/ 59 w 86"/>
                <a:gd name="T13" fmla="*/ 22 h 42"/>
                <a:gd name="T14" fmla="*/ 83 w 86"/>
                <a:gd name="T15" fmla="*/ 14 h 42"/>
                <a:gd name="T16" fmla="*/ 74 w 86"/>
                <a:gd name="T17" fmla="*/ 7 h 42"/>
                <a:gd name="T18" fmla="*/ 58 w 86"/>
                <a:gd name="T19" fmla="*/ 6 h 42"/>
                <a:gd name="T20" fmla="*/ 53 w 86"/>
                <a:gd name="T21" fmla="*/ 5 h 42"/>
                <a:gd name="T22" fmla="*/ 38 w 86"/>
                <a:gd name="T23" fmla="*/ 1 h 42"/>
                <a:gd name="T24" fmla="*/ 14 w 86"/>
                <a:gd name="T25" fmla="*/ 4 h 42"/>
                <a:gd name="T26" fmla="*/ 17 w 86"/>
                <a:gd name="T27" fmla="*/ 10 h 42"/>
                <a:gd name="T28" fmla="*/ 12 w 86"/>
                <a:gd name="T29" fmla="*/ 18 h 42"/>
                <a:gd name="T30" fmla="*/ 5 w 86"/>
                <a:gd name="T31" fmla="*/ 27 h 42"/>
                <a:gd name="T32" fmla="*/ 14 w 86"/>
                <a:gd name="T3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42">
                  <a:moveTo>
                    <a:pt x="14" y="32"/>
                  </a:moveTo>
                  <a:cubicBezTo>
                    <a:pt x="20" y="33"/>
                    <a:pt x="21" y="42"/>
                    <a:pt x="25" y="42"/>
                  </a:cubicBezTo>
                  <a:cubicBezTo>
                    <a:pt x="28" y="42"/>
                    <a:pt x="26" y="39"/>
                    <a:pt x="30" y="39"/>
                  </a:cubicBezTo>
                  <a:cubicBezTo>
                    <a:pt x="35" y="39"/>
                    <a:pt x="34" y="37"/>
                    <a:pt x="38" y="38"/>
                  </a:cubicBezTo>
                  <a:cubicBezTo>
                    <a:pt x="42" y="38"/>
                    <a:pt x="45" y="37"/>
                    <a:pt x="45" y="33"/>
                  </a:cubicBezTo>
                  <a:cubicBezTo>
                    <a:pt x="45" y="29"/>
                    <a:pt x="49" y="28"/>
                    <a:pt x="53" y="27"/>
                  </a:cubicBezTo>
                  <a:cubicBezTo>
                    <a:pt x="57" y="27"/>
                    <a:pt x="53" y="23"/>
                    <a:pt x="59" y="22"/>
                  </a:cubicBezTo>
                  <a:cubicBezTo>
                    <a:pt x="65" y="21"/>
                    <a:pt x="81" y="15"/>
                    <a:pt x="83" y="14"/>
                  </a:cubicBezTo>
                  <a:cubicBezTo>
                    <a:pt x="86" y="12"/>
                    <a:pt x="80" y="10"/>
                    <a:pt x="74" y="7"/>
                  </a:cubicBezTo>
                  <a:cubicBezTo>
                    <a:pt x="68" y="4"/>
                    <a:pt x="63" y="4"/>
                    <a:pt x="58" y="6"/>
                  </a:cubicBezTo>
                  <a:cubicBezTo>
                    <a:pt x="53" y="8"/>
                    <a:pt x="57" y="3"/>
                    <a:pt x="53" y="5"/>
                  </a:cubicBezTo>
                  <a:cubicBezTo>
                    <a:pt x="50" y="6"/>
                    <a:pt x="39" y="3"/>
                    <a:pt x="38" y="1"/>
                  </a:cubicBezTo>
                  <a:cubicBezTo>
                    <a:pt x="37" y="0"/>
                    <a:pt x="18" y="4"/>
                    <a:pt x="14" y="4"/>
                  </a:cubicBezTo>
                  <a:cubicBezTo>
                    <a:pt x="9" y="4"/>
                    <a:pt x="14" y="8"/>
                    <a:pt x="17" y="10"/>
                  </a:cubicBezTo>
                  <a:cubicBezTo>
                    <a:pt x="20" y="11"/>
                    <a:pt x="10" y="17"/>
                    <a:pt x="12" y="18"/>
                  </a:cubicBezTo>
                  <a:cubicBezTo>
                    <a:pt x="14" y="20"/>
                    <a:pt x="10" y="23"/>
                    <a:pt x="5" y="27"/>
                  </a:cubicBezTo>
                  <a:cubicBezTo>
                    <a:pt x="0" y="32"/>
                    <a:pt x="8" y="31"/>
                    <a:pt x="1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783EF552-9231-A2D4-04AB-5F0B393E1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281" y="2205793"/>
              <a:ext cx="106829" cy="53415"/>
            </a:xfrm>
            <a:custGeom>
              <a:avLst/>
              <a:gdLst>
                <a:gd name="T0" fmla="*/ 12 w 30"/>
                <a:gd name="T1" fmla="*/ 15 h 15"/>
                <a:gd name="T2" fmla="*/ 26 w 30"/>
                <a:gd name="T3" fmla="*/ 13 h 15"/>
                <a:gd name="T4" fmla="*/ 26 w 30"/>
                <a:gd name="T5" fmla="*/ 9 h 15"/>
                <a:gd name="T6" fmla="*/ 18 w 30"/>
                <a:gd name="T7" fmla="*/ 7 h 15"/>
                <a:gd name="T8" fmla="*/ 2 w 30"/>
                <a:gd name="T9" fmla="*/ 3 h 15"/>
                <a:gd name="T10" fmla="*/ 12 w 30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">
                  <a:moveTo>
                    <a:pt x="12" y="15"/>
                  </a:moveTo>
                  <a:cubicBezTo>
                    <a:pt x="17" y="15"/>
                    <a:pt x="21" y="15"/>
                    <a:pt x="26" y="13"/>
                  </a:cubicBezTo>
                  <a:cubicBezTo>
                    <a:pt x="30" y="12"/>
                    <a:pt x="23" y="12"/>
                    <a:pt x="26" y="9"/>
                  </a:cubicBezTo>
                  <a:cubicBezTo>
                    <a:pt x="30" y="6"/>
                    <a:pt x="19" y="5"/>
                    <a:pt x="18" y="7"/>
                  </a:cubicBezTo>
                  <a:cubicBezTo>
                    <a:pt x="18" y="8"/>
                    <a:pt x="4" y="0"/>
                    <a:pt x="2" y="3"/>
                  </a:cubicBezTo>
                  <a:cubicBezTo>
                    <a:pt x="0" y="5"/>
                    <a:pt x="7" y="15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EBD2002-369F-BC9A-2F9C-55AC5221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808" y="2298837"/>
              <a:ext cx="217103" cy="93044"/>
            </a:xfrm>
            <a:custGeom>
              <a:avLst/>
              <a:gdLst>
                <a:gd name="T0" fmla="*/ 48 w 61"/>
                <a:gd name="T1" fmla="*/ 4 h 26"/>
                <a:gd name="T2" fmla="*/ 33 w 61"/>
                <a:gd name="T3" fmla="*/ 2 h 26"/>
                <a:gd name="T4" fmla="*/ 36 w 61"/>
                <a:gd name="T5" fmla="*/ 9 h 26"/>
                <a:gd name="T6" fmla="*/ 27 w 61"/>
                <a:gd name="T7" fmla="*/ 7 h 26"/>
                <a:gd name="T8" fmla="*/ 24 w 61"/>
                <a:gd name="T9" fmla="*/ 11 h 26"/>
                <a:gd name="T10" fmla="*/ 19 w 61"/>
                <a:gd name="T11" fmla="*/ 12 h 26"/>
                <a:gd name="T12" fmla="*/ 7 w 61"/>
                <a:gd name="T13" fmla="*/ 3 h 26"/>
                <a:gd name="T14" fmla="*/ 6 w 61"/>
                <a:gd name="T15" fmla="*/ 10 h 26"/>
                <a:gd name="T16" fmla="*/ 18 w 61"/>
                <a:gd name="T17" fmla="*/ 16 h 26"/>
                <a:gd name="T18" fmla="*/ 36 w 61"/>
                <a:gd name="T19" fmla="*/ 16 h 26"/>
                <a:gd name="T20" fmla="*/ 35 w 61"/>
                <a:gd name="T21" fmla="*/ 24 h 26"/>
                <a:gd name="T22" fmla="*/ 51 w 61"/>
                <a:gd name="T23" fmla="*/ 24 h 26"/>
                <a:gd name="T24" fmla="*/ 57 w 61"/>
                <a:gd name="T25" fmla="*/ 19 h 26"/>
                <a:gd name="T26" fmla="*/ 57 w 61"/>
                <a:gd name="T27" fmla="*/ 13 h 26"/>
                <a:gd name="T28" fmla="*/ 48 w 61"/>
                <a:gd name="T2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6">
                  <a:moveTo>
                    <a:pt x="48" y="4"/>
                  </a:moveTo>
                  <a:cubicBezTo>
                    <a:pt x="47" y="7"/>
                    <a:pt x="40" y="4"/>
                    <a:pt x="33" y="2"/>
                  </a:cubicBezTo>
                  <a:cubicBezTo>
                    <a:pt x="27" y="0"/>
                    <a:pt x="31" y="6"/>
                    <a:pt x="36" y="9"/>
                  </a:cubicBezTo>
                  <a:cubicBezTo>
                    <a:pt x="41" y="12"/>
                    <a:pt x="33" y="10"/>
                    <a:pt x="27" y="7"/>
                  </a:cubicBezTo>
                  <a:cubicBezTo>
                    <a:pt x="20" y="4"/>
                    <a:pt x="21" y="9"/>
                    <a:pt x="24" y="11"/>
                  </a:cubicBezTo>
                  <a:cubicBezTo>
                    <a:pt x="27" y="13"/>
                    <a:pt x="23" y="16"/>
                    <a:pt x="19" y="12"/>
                  </a:cubicBezTo>
                  <a:cubicBezTo>
                    <a:pt x="15" y="7"/>
                    <a:pt x="13" y="3"/>
                    <a:pt x="7" y="3"/>
                  </a:cubicBezTo>
                  <a:cubicBezTo>
                    <a:pt x="0" y="2"/>
                    <a:pt x="3" y="7"/>
                    <a:pt x="6" y="10"/>
                  </a:cubicBezTo>
                  <a:cubicBezTo>
                    <a:pt x="9" y="13"/>
                    <a:pt x="13" y="14"/>
                    <a:pt x="18" y="16"/>
                  </a:cubicBezTo>
                  <a:cubicBezTo>
                    <a:pt x="23" y="19"/>
                    <a:pt x="32" y="15"/>
                    <a:pt x="36" y="16"/>
                  </a:cubicBezTo>
                  <a:cubicBezTo>
                    <a:pt x="41" y="17"/>
                    <a:pt x="32" y="21"/>
                    <a:pt x="35" y="24"/>
                  </a:cubicBezTo>
                  <a:cubicBezTo>
                    <a:pt x="37" y="26"/>
                    <a:pt x="45" y="24"/>
                    <a:pt x="51" y="24"/>
                  </a:cubicBezTo>
                  <a:cubicBezTo>
                    <a:pt x="57" y="24"/>
                    <a:pt x="54" y="21"/>
                    <a:pt x="57" y="19"/>
                  </a:cubicBezTo>
                  <a:cubicBezTo>
                    <a:pt x="61" y="18"/>
                    <a:pt x="54" y="18"/>
                    <a:pt x="57" y="13"/>
                  </a:cubicBezTo>
                  <a:cubicBezTo>
                    <a:pt x="59" y="9"/>
                    <a:pt x="48" y="2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2C94D544-0E5D-8901-7705-5E3AB0D9C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975" y="2148932"/>
              <a:ext cx="60307" cy="32738"/>
            </a:xfrm>
            <a:custGeom>
              <a:avLst/>
              <a:gdLst>
                <a:gd name="T0" fmla="*/ 15 w 17"/>
                <a:gd name="T1" fmla="*/ 6 h 9"/>
                <a:gd name="T2" fmla="*/ 4 w 17"/>
                <a:gd name="T3" fmla="*/ 3 h 9"/>
                <a:gd name="T4" fmla="*/ 15 w 1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9">
                  <a:moveTo>
                    <a:pt x="15" y="6"/>
                  </a:moveTo>
                  <a:cubicBezTo>
                    <a:pt x="17" y="2"/>
                    <a:pt x="0" y="0"/>
                    <a:pt x="4" y="3"/>
                  </a:cubicBezTo>
                  <a:cubicBezTo>
                    <a:pt x="7" y="4"/>
                    <a:pt x="12" y="9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7ED58C92-60BA-982C-2F42-C34B55E9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911" y="2078288"/>
              <a:ext cx="323932" cy="174028"/>
            </a:xfrm>
            <a:custGeom>
              <a:avLst/>
              <a:gdLst>
                <a:gd name="T0" fmla="*/ 5 w 91"/>
                <a:gd name="T1" fmla="*/ 25 h 49"/>
                <a:gd name="T2" fmla="*/ 13 w 91"/>
                <a:gd name="T3" fmla="*/ 32 h 49"/>
                <a:gd name="T4" fmla="*/ 35 w 91"/>
                <a:gd name="T5" fmla="*/ 32 h 49"/>
                <a:gd name="T6" fmla="*/ 22 w 91"/>
                <a:gd name="T7" fmla="*/ 37 h 49"/>
                <a:gd name="T8" fmla="*/ 33 w 91"/>
                <a:gd name="T9" fmla="*/ 43 h 49"/>
                <a:gd name="T10" fmla="*/ 51 w 91"/>
                <a:gd name="T11" fmla="*/ 47 h 49"/>
                <a:gd name="T12" fmla="*/ 62 w 91"/>
                <a:gd name="T13" fmla="*/ 47 h 49"/>
                <a:gd name="T14" fmla="*/ 70 w 91"/>
                <a:gd name="T15" fmla="*/ 40 h 49"/>
                <a:gd name="T16" fmla="*/ 77 w 91"/>
                <a:gd name="T17" fmla="*/ 35 h 49"/>
                <a:gd name="T18" fmla="*/ 90 w 91"/>
                <a:gd name="T19" fmla="*/ 32 h 49"/>
                <a:gd name="T20" fmla="*/ 83 w 91"/>
                <a:gd name="T21" fmla="*/ 29 h 49"/>
                <a:gd name="T22" fmla="*/ 75 w 91"/>
                <a:gd name="T23" fmla="*/ 26 h 49"/>
                <a:gd name="T24" fmla="*/ 72 w 91"/>
                <a:gd name="T25" fmla="*/ 20 h 49"/>
                <a:gd name="T26" fmla="*/ 66 w 91"/>
                <a:gd name="T27" fmla="*/ 19 h 49"/>
                <a:gd name="T28" fmla="*/ 59 w 91"/>
                <a:gd name="T29" fmla="*/ 16 h 49"/>
                <a:gd name="T30" fmla="*/ 35 w 91"/>
                <a:gd name="T31" fmla="*/ 6 h 49"/>
                <a:gd name="T32" fmla="*/ 22 w 91"/>
                <a:gd name="T33" fmla="*/ 5 h 49"/>
                <a:gd name="T34" fmla="*/ 22 w 91"/>
                <a:gd name="T35" fmla="*/ 8 h 49"/>
                <a:gd name="T36" fmla="*/ 17 w 91"/>
                <a:gd name="T37" fmla="*/ 10 h 49"/>
                <a:gd name="T38" fmla="*/ 11 w 91"/>
                <a:gd name="T39" fmla="*/ 13 h 49"/>
                <a:gd name="T40" fmla="*/ 12 w 91"/>
                <a:gd name="T41" fmla="*/ 19 h 49"/>
                <a:gd name="T42" fmla="*/ 8 w 91"/>
                <a:gd name="T43" fmla="*/ 22 h 49"/>
                <a:gd name="T44" fmla="*/ 5 w 91"/>
                <a:gd name="T45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49">
                  <a:moveTo>
                    <a:pt x="5" y="25"/>
                  </a:moveTo>
                  <a:cubicBezTo>
                    <a:pt x="10" y="27"/>
                    <a:pt x="7" y="30"/>
                    <a:pt x="13" y="32"/>
                  </a:cubicBezTo>
                  <a:cubicBezTo>
                    <a:pt x="18" y="33"/>
                    <a:pt x="34" y="29"/>
                    <a:pt x="35" y="32"/>
                  </a:cubicBezTo>
                  <a:cubicBezTo>
                    <a:pt x="37" y="35"/>
                    <a:pt x="19" y="35"/>
                    <a:pt x="22" y="37"/>
                  </a:cubicBezTo>
                  <a:cubicBezTo>
                    <a:pt x="24" y="39"/>
                    <a:pt x="34" y="42"/>
                    <a:pt x="33" y="43"/>
                  </a:cubicBezTo>
                  <a:cubicBezTo>
                    <a:pt x="31" y="45"/>
                    <a:pt x="49" y="49"/>
                    <a:pt x="51" y="47"/>
                  </a:cubicBezTo>
                  <a:cubicBezTo>
                    <a:pt x="52" y="45"/>
                    <a:pt x="57" y="46"/>
                    <a:pt x="62" y="47"/>
                  </a:cubicBezTo>
                  <a:cubicBezTo>
                    <a:pt x="66" y="48"/>
                    <a:pt x="66" y="39"/>
                    <a:pt x="70" y="40"/>
                  </a:cubicBezTo>
                  <a:cubicBezTo>
                    <a:pt x="73" y="42"/>
                    <a:pt x="72" y="37"/>
                    <a:pt x="77" y="35"/>
                  </a:cubicBezTo>
                  <a:cubicBezTo>
                    <a:pt x="83" y="34"/>
                    <a:pt x="90" y="34"/>
                    <a:pt x="90" y="32"/>
                  </a:cubicBezTo>
                  <a:cubicBezTo>
                    <a:pt x="91" y="31"/>
                    <a:pt x="89" y="29"/>
                    <a:pt x="83" y="29"/>
                  </a:cubicBezTo>
                  <a:cubicBezTo>
                    <a:pt x="77" y="30"/>
                    <a:pt x="73" y="28"/>
                    <a:pt x="75" y="26"/>
                  </a:cubicBezTo>
                  <a:cubicBezTo>
                    <a:pt x="78" y="23"/>
                    <a:pt x="69" y="22"/>
                    <a:pt x="72" y="20"/>
                  </a:cubicBezTo>
                  <a:cubicBezTo>
                    <a:pt x="75" y="18"/>
                    <a:pt x="65" y="16"/>
                    <a:pt x="66" y="19"/>
                  </a:cubicBezTo>
                  <a:cubicBezTo>
                    <a:pt x="68" y="22"/>
                    <a:pt x="60" y="19"/>
                    <a:pt x="59" y="16"/>
                  </a:cubicBezTo>
                  <a:cubicBezTo>
                    <a:pt x="58" y="14"/>
                    <a:pt x="44" y="13"/>
                    <a:pt x="35" y="6"/>
                  </a:cubicBezTo>
                  <a:cubicBezTo>
                    <a:pt x="26" y="0"/>
                    <a:pt x="16" y="4"/>
                    <a:pt x="22" y="5"/>
                  </a:cubicBezTo>
                  <a:cubicBezTo>
                    <a:pt x="27" y="6"/>
                    <a:pt x="27" y="8"/>
                    <a:pt x="22" y="8"/>
                  </a:cubicBezTo>
                  <a:cubicBezTo>
                    <a:pt x="18" y="7"/>
                    <a:pt x="10" y="8"/>
                    <a:pt x="17" y="10"/>
                  </a:cubicBezTo>
                  <a:cubicBezTo>
                    <a:pt x="24" y="12"/>
                    <a:pt x="17" y="13"/>
                    <a:pt x="11" y="13"/>
                  </a:cubicBezTo>
                  <a:cubicBezTo>
                    <a:pt x="5" y="13"/>
                    <a:pt x="5" y="19"/>
                    <a:pt x="12" y="19"/>
                  </a:cubicBezTo>
                  <a:cubicBezTo>
                    <a:pt x="20" y="20"/>
                    <a:pt x="14" y="23"/>
                    <a:pt x="8" y="22"/>
                  </a:cubicBezTo>
                  <a:cubicBezTo>
                    <a:pt x="2" y="21"/>
                    <a:pt x="0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60591810-A488-4624-1AAC-8863DF992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252315"/>
              <a:ext cx="53415" cy="46523"/>
            </a:xfrm>
            <a:custGeom>
              <a:avLst/>
              <a:gdLst>
                <a:gd name="T0" fmla="*/ 12 w 15"/>
                <a:gd name="T1" fmla="*/ 11 h 13"/>
                <a:gd name="T2" fmla="*/ 1 w 15"/>
                <a:gd name="T3" fmla="*/ 4 h 13"/>
                <a:gd name="T4" fmla="*/ 12 w 15"/>
                <a:gd name="T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3">
                  <a:moveTo>
                    <a:pt x="12" y="11"/>
                  </a:moveTo>
                  <a:cubicBezTo>
                    <a:pt x="15" y="8"/>
                    <a:pt x="1" y="0"/>
                    <a:pt x="1" y="4"/>
                  </a:cubicBezTo>
                  <a:cubicBezTo>
                    <a:pt x="0" y="8"/>
                    <a:pt x="9" y="13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513AE7FA-D3D5-C5EA-6BC4-6BEBCCCD4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690" y="2217854"/>
              <a:ext cx="127505" cy="31015"/>
            </a:xfrm>
            <a:custGeom>
              <a:avLst/>
              <a:gdLst>
                <a:gd name="T0" fmla="*/ 14 w 36"/>
                <a:gd name="T1" fmla="*/ 7 h 9"/>
                <a:gd name="T2" fmla="*/ 23 w 36"/>
                <a:gd name="T3" fmla="*/ 6 h 9"/>
                <a:gd name="T4" fmla="*/ 36 w 36"/>
                <a:gd name="T5" fmla="*/ 5 h 9"/>
                <a:gd name="T6" fmla="*/ 19 w 36"/>
                <a:gd name="T7" fmla="*/ 2 h 9"/>
                <a:gd name="T8" fmla="*/ 5 w 36"/>
                <a:gd name="T9" fmla="*/ 6 h 9"/>
                <a:gd name="T10" fmla="*/ 14 w 36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">
                  <a:moveTo>
                    <a:pt x="14" y="7"/>
                  </a:moveTo>
                  <a:cubicBezTo>
                    <a:pt x="17" y="8"/>
                    <a:pt x="21" y="5"/>
                    <a:pt x="23" y="6"/>
                  </a:cubicBezTo>
                  <a:cubicBezTo>
                    <a:pt x="25" y="8"/>
                    <a:pt x="36" y="9"/>
                    <a:pt x="36" y="5"/>
                  </a:cubicBezTo>
                  <a:cubicBezTo>
                    <a:pt x="36" y="1"/>
                    <a:pt x="23" y="0"/>
                    <a:pt x="19" y="2"/>
                  </a:cubicBezTo>
                  <a:cubicBezTo>
                    <a:pt x="16" y="3"/>
                    <a:pt x="0" y="4"/>
                    <a:pt x="5" y="6"/>
                  </a:cubicBezTo>
                  <a:cubicBezTo>
                    <a:pt x="7" y="8"/>
                    <a:pt x="10" y="6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023641F9-53FF-B98F-E2AC-82591EB98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070" y="2185116"/>
              <a:ext cx="199873" cy="80984"/>
            </a:xfrm>
            <a:custGeom>
              <a:avLst/>
              <a:gdLst>
                <a:gd name="T0" fmla="*/ 10 w 56"/>
                <a:gd name="T1" fmla="*/ 8 h 23"/>
                <a:gd name="T2" fmla="*/ 20 w 56"/>
                <a:gd name="T3" fmla="*/ 11 h 23"/>
                <a:gd name="T4" fmla="*/ 8 w 56"/>
                <a:gd name="T5" fmla="*/ 13 h 23"/>
                <a:gd name="T6" fmla="*/ 18 w 56"/>
                <a:gd name="T7" fmla="*/ 15 h 23"/>
                <a:gd name="T8" fmla="*/ 38 w 56"/>
                <a:gd name="T9" fmla="*/ 18 h 23"/>
                <a:gd name="T10" fmla="*/ 53 w 56"/>
                <a:gd name="T11" fmla="*/ 19 h 23"/>
                <a:gd name="T12" fmla="*/ 50 w 56"/>
                <a:gd name="T13" fmla="*/ 13 h 23"/>
                <a:gd name="T14" fmla="*/ 40 w 56"/>
                <a:gd name="T15" fmla="*/ 9 h 23"/>
                <a:gd name="T16" fmla="*/ 32 w 56"/>
                <a:gd name="T17" fmla="*/ 4 h 23"/>
                <a:gd name="T18" fmla="*/ 27 w 56"/>
                <a:gd name="T19" fmla="*/ 4 h 23"/>
                <a:gd name="T20" fmla="*/ 5 w 56"/>
                <a:gd name="T21" fmla="*/ 2 h 23"/>
                <a:gd name="T22" fmla="*/ 10 w 56"/>
                <a:gd name="T23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3">
                  <a:moveTo>
                    <a:pt x="10" y="8"/>
                  </a:moveTo>
                  <a:cubicBezTo>
                    <a:pt x="14" y="6"/>
                    <a:pt x="22" y="9"/>
                    <a:pt x="20" y="11"/>
                  </a:cubicBezTo>
                  <a:cubicBezTo>
                    <a:pt x="19" y="14"/>
                    <a:pt x="7" y="11"/>
                    <a:pt x="8" y="13"/>
                  </a:cubicBezTo>
                  <a:cubicBezTo>
                    <a:pt x="8" y="14"/>
                    <a:pt x="10" y="17"/>
                    <a:pt x="18" y="15"/>
                  </a:cubicBezTo>
                  <a:cubicBezTo>
                    <a:pt x="26" y="13"/>
                    <a:pt x="33" y="15"/>
                    <a:pt x="38" y="18"/>
                  </a:cubicBezTo>
                  <a:cubicBezTo>
                    <a:pt x="44" y="21"/>
                    <a:pt x="49" y="23"/>
                    <a:pt x="53" y="19"/>
                  </a:cubicBezTo>
                  <a:cubicBezTo>
                    <a:pt x="56" y="16"/>
                    <a:pt x="48" y="15"/>
                    <a:pt x="50" y="13"/>
                  </a:cubicBezTo>
                  <a:cubicBezTo>
                    <a:pt x="51" y="10"/>
                    <a:pt x="44" y="9"/>
                    <a:pt x="40" y="9"/>
                  </a:cubicBezTo>
                  <a:cubicBezTo>
                    <a:pt x="37" y="9"/>
                    <a:pt x="35" y="3"/>
                    <a:pt x="32" y="4"/>
                  </a:cubicBezTo>
                  <a:cubicBezTo>
                    <a:pt x="29" y="5"/>
                    <a:pt x="27" y="7"/>
                    <a:pt x="27" y="4"/>
                  </a:cubicBezTo>
                  <a:cubicBezTo>
                    <a:pt x="27" y="0"/>
                    <a:pt x="9" y="0"/>
                    <a:pt x="5" y="2"/>
                  </a:cubicBezTo>
                  <a:cubicBezTo>
                    <a:pt x="0" y="3"/>
                    <a:pt x="6" y="10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79331CF9-C66F-DEAE-76B0-82B9FCEAC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465" y="2291945"/>
              <a:ext cx="482452" cy="113721"/>
            </a:xfrm>
            <a:custGeom>
              <a:avLst/>
              <a:gdLst>
                <a:gd name="T0" fmla="*/ 38 w 136"/>
                <a:gd name="T1" fmla="*/ 25 h 32"/>
                <a:gd name="T2" fmla="*/ 47 w 136"/>
                <a:gd name="T3" fmla="*/ 29 h 32"/>
                <a:gd name="T4" fmla="*/ 60 w 136"/>
                <a:gd name="T5" fmla="*/ 30 h 32"/>
                <a:gd name="T6" fmla="*/ 65 w 136"/>
                <a:gd name="T7" fmla="*/ 28 h 32"/>
                <a:gd name="T8" fmla="*/ 91 w 136"/>
                <a:gd name="T9" fmla="*/ 32 h 32"/>
                <a:gd name="T10" fmla="*/ 108 w 136"/>
                <a:gd name="T11" fmla="*/ 29 h 32"/>
                <a:gd name="T12" fmla="*/ 128 w 136"/>
                <a:gd name="T13" fmla="*/ 30 h 32"/>
                <a:gd name="T14" fmla="*/ 135 w 136"/>
                <a:gd name="T15" fmla="*/ 21 h 32"/>
                <a:gd name="T16" fmla="*/ 92 w 136"/>
                <a:gd name="T17" fmla="*/ 18 h 32"/>
                <a:gd name="T18" fmla="*/ 70 w 136"/>
                <a:gd name="T19" fmla="*/ 19 h 32"/>
                <a:gd name="T20" fmla="*/ 57 w 136"/>
                <a:gd name="T21" fmla="*/ 16 h 32"/>
                <a:gd name="T22" fmla="*/ 60 w 136"/>
                <a:gd name="T23" fmla="*/ 11 h 32"/>
                <a:gd name="T24" fmla="*/ 39 w 136"/>
                <a:gd name="T25" fmla="*/ 6 h 32"/>
                <a:gd name="T26" fmla="*/ 23 w 136"/>
                <a:gd name="T27" fmla="*/ 3 h 32"/>
                <a:gd name="T28" fmla="*/ 3 w 136"/>
                <a:gd name="T29" fmla="*/ 5 h 32"/>
                <a:gd name="T30" fmla="*/ 27 w 136"/>
                <a:gd name="T31" fmla="*/ 10 h 32"/>
                <a:gd name="T32" fmla="*/ 38 w 136"/>
                <a:gd name="T33" fmla="*/ 16 h 32"/>
                <a:gd name="T34" fmla="*/ 38 w 136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32">
                  <a:moveTo>
                    <a:pt x="38" y="25"/>
                  </a:moveTo>
                  <a:cubicBezTo>
                    <a:pt x="40" y="30"/>
                    <a:pt x="43" y="27"/>
                    <a:pt x="47" y="29"/>
                  </a:cubicBezTo>
                  <a:cubicBezTo>
                    <a:pt x="51" y="31"/>
                    <a:pt x="57" y="32"/>
                    <a:pt x="60" y="30"/>
                  </a:cubicBezTo>
                  <a:cubicBezTo>
                    <a:pt x="63" y="28"/>
                    <a:pt x="64" y="27"/>
                    <a:pt x="65" y="28"/>
                  </a:cubicBezTo>
                  <a:cubicBezTo>
                    <a:pt x="67" y="31"/>
                    <a:pt x="74" y="32"/>
                    <a:pt x="91" y="32"/>
                  </a:cubicBezTo>
                  <a:cubicBezTo>
                    <a:pt x="107" y="32"/>
                    <a:pt x="103" y="27"/>
                    <a:pt x="108" y="29"/>
                  </a:cubicBezTo>
                  <a:cubicBezTo>
                    <a:pt x="113" y="31"/>
                    <a:pt x="124" y="31"/>
                    <a:pt x="128" y="30"/>
                  </a:cubicBezTo>
                  <a:cubicBezTo>
                    <a:pt x="133" y="29"/>
                    <a:pt x="136" y="24"/>
                    <a:pt x="135" y="21"/>
                  </a:cubicBezTo>
                  <a:cubicBezTo>
                    <a:pt x="135" y="18"/>
                    <a:pt x="98" y="16"/>
                    <a:pt x="92" y="18"/>
                  </a:cubicBezTo>
                  <a:cubicBezTo>
                    <a:pt x="85" y="21"/>
                    <a:pt x="75" y="17"/>
                    <a:pt x="70" y="19"/>
                  </a:cubicBezTo>
                  <a:cubicBezTo>
                    <a:pt x="65" y="21"/>
                    <a:pt x="66" y="17"/>
                    <a:pt x="57" y="16"/>
                  </a:cubicBezTo>
                  <a:cubicBezTo>
                    <a:pt x="48" y="16"/>
                    <a:pt x="58" y="12"/>
                    <a:pt x="60" y="11"/>
                  </a:cubicBezTo>
                  <a:cubicBezTo>
                    <a:pt x="61" y="9"/>
                    <a:pt x="46" y="5"/>
                    <a:pt x="39" y="6"/>
                  </a:cubicBezTo>
                  <a:cubicBezTo>
                    <a:pt x="33" y="7"/>
                    <a:pt x="29" y="5"/>
                    <a:pt x="23" y="3"/>
                  </a:cubicBezTo>
                  <a:cubicBezTo>
                    <a:pt x="16" y="0"/>
                    <a:pt x="0" y="1"/>
                    <a:pt x="3" y="5"/>
                  </a:cubicBezTo>
                  <a:cubicBezTo>
                    <a:pt x="6" y="7"/>
                    <a:pt x="25" y="13"/>
                    <a:pt x="27" y="10"/>
                  </a:cubicBezTo>
                  <a:cubicBezTo>
                    <a:pt x="29" y="8"/>
                    <a:pt x="35" y="13"/>
                    <a:pt x="38" y="16"/>
                  </a:cubicBezTo>
                  <a:cubicBezTo>
                    <a:pt x="41" y="19"/>
                    <a:pt x="36" y="20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636EE42A-EFD9-BCF9-12F7-B0E877F0B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894" y="3220665"/>
              <a:ext cx="77537" cy="34461"/>
            </a:xfrm>
            <a:custGeom>
              <a:avLst/>
              <a:gdLst>
                <a:gd name="T0" fmla="*/ 1 w 22"/>
                <a:gd name="T1" fmla="*/ 2 h 10"/>
                <a:gd name="T2" fmla="*/ 22 w 22"/>
                <a:gd name="T3" fmla="*/ 8 h 10"/>
                <a:gd name="T4" fmla="*/ 1 w 22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0">
                  <a:moveTo>
                    <a:pt x="1" y="2"/>
                  </a:moveTo>
                  <a:cubicBezTo>
                    <a:pt x="1" y="4"/>
                    <a:pt x="21" y="10"/>
                    <a:pt x="22" y="8"/>
                  </a:cubicBezTo>
                  <a:cubicBezTo>
                    <a:pt x="22" y="5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721A116A-D2F1-9979-0641-2605586B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845" y="3177589"/>
              <a:ext cx="199873" cy="134397"/>
            </a:xfrm>
            <a:custGeom>
              <a:avLst/>
              <a:gdLst>
                <a:gd name="T0" fmla="*/ 31 w 56"/>
                <a:gd name="T1" fmla="*/ 3 h 38"/>
                <a:gd name="T2" fmla="*/ 27 w 56"/>
                <a:gd name="T3" fmla="*/ 1 h 38"/>
                <a:gd name="T4" fmla="*/ 15 w 56"/>
                <a:gd name="T5" fmla="*/ 14 h 38"/>
                <a:gd name="T6" fmla="*/ 11 w 56"/>
                <a:gd name="T7" fmla="*/ 20 h 38"/>
                <a:gd name="T8" fmla="*/ 7 w 56"/>
                <a:gd name="T9" fmla="*/ 23 h 38"/>
                <a:gd name="T10" fmla="*/ 5 w 56"/>
                <a:gd name="T11" fmla="*/ 31 h 38"/>
                <a:gd name="T12" fmla="*/ 17 w 56"/>
                <a:gd name="T13" fmla="*/ 30 h 38"/>
                <a:gd name="T14" fmla="*/ 28 w 56"/>
                <a:gd name="T15" fmla="*/ 29 h 38"/>
                <a:gd name="T16" fmla="*/ 35 w 56"/>
                <a:gd name="T17" fmla="*/ 30 h 38"/>
                <a:gd name="T18" fmla="*/ 33 w 56"/>
                <a:gd name="T19" fmla="*/ 35 h 38"/>
                <a:gd name="T20" fmla="*/ 39 w 56"/>
                <a:gd name="T21" fmla="*/ 32 h 38"/>
                <a:gd name="T22" fmla="*/ 44 w 56"/>
                <a:gd name="T23" fmla="*/ 34 h 38"/>
                <a:gd name="T24" fmla="*/ 54 w 56"/>
                <a:gd name="T25" fmla="*/ 35 h 38"/>
                <a:gd name="T26" fmla="*/ 50 w 56"/>
                <a:gd name="T27" fmla="*/ 30 h 38"/>
                <a:gd name="T28" fmla="*/ 50 w 56"/>
                <a:gd name="T29" fmla="*/ 27 h 38"/>
                <a:gd name="T30" fmla="*/ 47 w 56"/>
                <a:gd name="T31" fmla="*/ 25 h 38"/>
                <a:gd name="T32" fmla="*/ 47 w 56"/>
                <a:gd name="T33" fmla="*/ 19 h 38"/>
                <a:gd name="T34" fmla="*/ 41 w 56"/>
                <a:gd name="T35" fmla="*/ 18 h 38"/>
                <a:gd name="T36" fmla="*/ 34 w 56"/>
                <a:gd name="T37" fmla="*/ 17 h 38"/>
                <a:gd name="T38" fmla="*/ 31 w 56"/>
                <a:gd name="T39" fmla="*/ 14 h 38"/>
                <a:gd name="T40" fmla="*/ 25 w 56"/>
                <a:gd name="T41" fmla="*/ 14 h 38"/>
                <a:gd name="T42" fmla="*/ 26 w 56"/>
                <a:gd name="T43" fmla="*/ 10 h 38"/>
                <a:gd name="T44" fmla="*/ 31 w 56"/>
                <a:gd name="T45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38">
                  <a:moveTo>
                    <a:pt x="31" y="3"/>
                  </a:moveTo>
                  <a:cubicBezTo>
                    <a:pt x="34" y="2"/>
                    <a:pt x="31" y="0"/>
                    <a:pt x="27" y="1"/>
                  </a:cubicBezTo>
                  <a:cubicBezTo>
                    <a:pt x="24" y="2"/>
                    <a:pt x="15" y="12"/>
                    <a:pt x="15" y="14"/>
                  </a:cubicBezTo>
                  <a:cubicBezTo>
                    <a:pt x="15" y="17"/>
                    <a:pt x="15" y="20"/>
                    <a:pt x="11" y="20"/>
                  </a:cubicBezTo>
                  <a:cubicBezTo>
                    <a:pt x="8" y="20"/>
                    <a:pt x="5" y="22"/>
                    <a:pt x="7" y="23"/>
                  </a:cubicBezTo>
                  <a:cubicBezTo>
                    <a:pt x="10" y="25"/>
                    <a:pt x="0" y="29"/>
                    <a:pt x="5" y="31"/>
                  </a:cubicBezTo>
                  <a:cubicBezTo>
                    <a:pt x="8" y="32"/>
                    <a:pt x="12" y="30"/>
                    <a:pt x="17" y="30"/>
                  </a:cubicBezTo>
                  <a:cubicBezTo>
                    <a:pt x="21" y="31"/>
                    <a:pt x="24" y="31"/>
                    <a:pt x="28" y="29"/>
                  </a:cubicBezTo>
                  <a:cubicBezTo>
                    <a:pt x="31" y="27"/>
                    <a:pt x="31" y="31"/>
                    <a:pt x="35" y="30"/>
                  </a:cubicBezTo>
                  <a:cubicBezTo>
                    <a:pt x="38" y="30"/>
                    <a:pt x="33" y="33"/>
                    <a:pt x="33" y="35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2" y="31"/>
                    <a:pt x="46" y="32"/>
                    <a:pt x="44" y="34"/>
                  </a:cubicBezTo>
                  <a:cubicBezTo>
                    <a:pt x="43" y="36"/>
                    <a:pt x="52" y="38"/>
                    <a:pt x="54" y="35"/>
                  </a:cubicBezTo>
                  <a:cubicBezTo>
                    <a:pt x="56" y="32"/>
                    <a:pt x="52" y="28"/>
                    <a:pt x="50" y="30"/>
                  </a:cubicBezTo>
                  <a:cubicBezTo>
                    <a:pt x="49" y="32"/>
                    <a:pt x="47" y="28"/>
                    <a:pt x="50" y="27"/>
                  </a:cubicBezTo>
                  <a:cubicBezTo>
                    <a:pt x="53" y="25"/>
                    <a:pt x="49" y="24"/>
                    <a:pt x="47" y="25"/>
                  </a:cubicBezTo>
                  <a:cubicBezTo>
                    <a:pt x="44" y="26"/>
                    <a:pt x="45" y="20"/>
                    <a:pt x="47" y="19"/>
                  </a:cubicBezTo>
                  <a:cubicBezTo>
                    <a:pt x="50" y="18"/>
                    <a:pt x="41" y="16"/>
                    <a:pt x="41" y="18"/>
                  </a:cubicBezTo>
                  <a:cubicBezTo>
                    <a:pt x="41" y="20"/>
                    <a:pt x="35" y="19"/>
                    <a:pt x="34" y="17"/>
                  </a:cubicBezTo>
                  <a:cubicBezTo>
                    <a:pt x="33" y="15"/>
                    <a:pt x="29" y="15"/>
                    <a:pt x="31" y="14"/>
                  </a:cubicBezTo>
                  <a:cubicBezTo>
                    <a:pt x="32" y="12"/>
                    <a:pt x="26" y="12"/>
                    <a:pt x="25" y="14"/>
                  </a:cubicBezTo>
                  <a:cubicBezTo>
                    <a:pt x="24" y="16"/>
                    <a:pt x="22" y="12"/>
                    <a:pt x="26" y="10"/>
                  </a:cubicBezTo>
                  <a:cubicBezTo>
                    <a:pt x="29" y="7"/>
                    <a:pt x="28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ED8E4CFA-79CE-D132-4244-A33DC1DF2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95" y="2917409"/>
              <a:ext cx="53415" cy="25846"/>
            </a:xfrm>
            <a:custGeom>
              <a:avLst/>
              <a:gdLst>
                <a:gd name="T0" fmla="*/ 8 w 15"/>
                <a:gd name="T1" fmla="*/ 2 h 7"/>
                <a:gd name="T2" fmla="*/ 1 w 15"/>
                <a:gd name="T3" fmla="*/ 4 h 7"/>
                <a:gd name="T4" fmla="*/ 12 w 15"/>
                <a:gd name="T5" fmla="*/ 6 h 7"/>
                <a:gd name="T6" fmla="*/ 13 w 15"/>
                <a:gd name="T7" fmla="*/ 2 h 7"/>
                <a:gd name="T8" fmla="*/ 8 w 1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8" y="2"/>
                  </a:moveTo>
                  <a:cubicBezTo>
                    <a:pt x="8" y="0"/>
                    <a:pt x="0" y="2"/>
                    <a:pt x="1" y="4"/>
                  </a:cubicBezTo>
                  <a:cubicBezTo>
                    <a:pt x="2" y="5"/>
                    <a:pt x="9" y="7"/>
                    <a:pt x="12" y="6"/>
                  </a:cubicBezTo>
                  <a:cubicBezTo>
                    <a:pt x="14" y="5"/>
                    <a:pt x="15" y="3"/>
                    <a:pt x="13" y="2"/>
                  </a:cubicBezTo>
                  <a:cubicBezTo>
                    <a:pt x="12" y="1"/>
                    <a:pt x="8" y="4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26B215F9-E978-F13C-AC9F-0FAB80211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43" y="3946066"/>
              <a:ext cx="39631" cy="31015"/>
            </a:xfrm>
            <a:custGeom>
              <a:avLst/>
              <a:gdLst>
                <a:gd name="T0" fmla="*/ 4 w 11"/>
                <a:gd name="T1" fmla="*/ 1 h 9"/>
                <a:gd name="T2" fmla="*/ 5 w 11"/>
                <a:gd name="T3" fmla="*/ 8 h 9"/>
                <a:gd name="T4" fmla="*/ 10 w 11"/>
                <a:gd name="T5" fmla="*/ 5 h 9"/>
                <a:gd name="T6" fmla="*/ 4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0" y="1"/>
                    <a:pt x="2" y="9"/>
                    <a:pt x="5" y="8"/>
                  </a:cubicBezTo>
                  <a:cubicBezTo>
                    <a:pt x="6" y="7"/>
                    <a:pt x="9" y="7"/>
                    <a:pt x="10" y="5"/>
                  </a:cubicBezTo>
                  <a:cubicBezTo>
                    <a:pt x="11" y="4"/>
                    <a:pt x="9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6749E0F7-F63E-BDDD-5774-963B8F251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204" y="2974270"/>
              <a:ext cx="82706" cy="56861"/>
            </a:xfrm>
            <a:custGeom>
              <a:avLst/>
              <a:gdLst>
                <a:gd name="T0" fmla="*/ 20 w 23"/>
                <a:gd name="T1" fmla="*/ 1 h 16"/>
                <a:gd name="T2" fmla="*/ 14 w 23"/>
                <a:gd name="T3" fmla="*/ 3 h 16"/>
                <a:gd name="T4" fmla="*/ 7 w 23"/>
                <a:gd name="T5" fmla="*/ 9 h 16"/>
                <a:gd name="T6" fmla="*/ 1 w 23"/>
                <a:gd name="T7" fmla="*/ 10 h 16"/>
                <a:gd name="T8" fmla="*/ 5 w 23"/>
                <a:gd name="T9" fmla="*/ 15 h 16"/>
                <a:gd name="T10" fmla="*/ 9 w 23"/>
                <a:gd name="T11" fmla="*/ 15 h 16"/>
                <a:gd name="T12" fmla="*/ 19 w 23"/>
                <a:gd name="T13" fmla="*/ 9 h 16"/>
                <a:gd name="T14" fmla="*/ 16 w 23"/>
                <a:gd name="T15" fmla="*/ 6 h 16"/>
                <a:gd name="T16" fmla="*/ 21 w 23"/>
                <a:gd name="T17" fmla="*/ 4 h 16"/>
                <a:gd name="T18" fmla="*/ 20 w 23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6">
                  <a:moveTo>
                    <a:pt x="20" y="1"/>
                  </a:moveTo>
                  <a:cubicBezTo>
                    <a:pt x="20" y="0"/>
                    <a:pt x="17" y="0"/>
                    <a:pt x="14" y="3"/>
                  </a:cubicBezTo>
                  <a:cubicBezTo>
                    <a:pt x="10" y="6"/>
                    <a:pt x="8" y="7"/>
                    <a:pt x="7" y="9"/>
                  </a:cubicBezTo>
                  <a:cubicBezTo>
                    <a:pt x="7" y="10"/>
                    <a:pt x="3" y="9"/>
                    <a:pt x="1" y="10"/>
                  </a:cubicBezTo>
                  <a:cubicBezTo>
                    <a:pt x="0" y="12"/>
                    <a:pt x="2" y="16"/>
                    <a:pt x="5" y="15"/>
                  </a:cubicBezTo>
                  <a:cubicBezTo>
                    <a:pt x="7" y="14"/>
                    <a:pt x="7" y="15"/>
                    <a:pt x="9" y="15"/>
                  </a:cubicBezTo>
                  <a:cubicBezTo>
                    <a:pt x="10" y="15"/>
                    <a:pt x="17" y="11"/>
                    <a:pt x="19" y="9"/>
                  </a:cubicBezTo>
                  <a:cubicBezTo>
                    <a:pt x="20" y="8"/>
                    <a:pt x="16" y="7"/>
                    <a:pt x="16" y="6"/>
                  </a:cubicBezTo>
                  <a:cubicBezTo>
                    <a:pt x="16" y="5"/>
                    <a:pt x="20" y="5"/>
                    <a:pt x="21" y="4"/>
                  </a:cubicBezTo>
                  <a:cubicBezTo>
                    <a:pt x="23" y="3"/>
                    <a:pt x="20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C5F91B69-6535-6811-E472-57DBAD1B7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902" y="3084545"/>
              <a:ext cx="62030" cy="18954"/>
            </a:xfrm>
            <a:custGeom>
              <a:avLst/>
              <a:gdLst>
                <a:gd name="T0" fmla="*/ 13 w 17"/>
                <a:gd name="T1" fmla="*/ 1 h 5"/>
                <a:gd name="T2" fmla="*/ 3 w 17"/>
                <a:gd name="T3" fmla="*/ 5 h 5"/>
                <a:gd name="T4" fmla="*/ 9 w 17"/>
                <a:gd name="T5" fmla="*/ 3 h 5"/>
                <a:gd name="T6" fmla="*/ 13 w 1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5">
                  <a:moveTo>
                    <a:pt x="13" y="1"/>
                  </a:moveTo>
                  <a:cubicBezTo>
                    <a:pt x="9" y="0"/>
                    <a:pt x="0" y="4"/>
                    <a:pt x="3" y="5"/>
                  </a:cubicBezTo>
                  <a:cubicBezTo>
                    <a:pt x="5" y="5"/>
                    <a:pt x="6" y="3"/>
                    <a:pt x="9" y="3"/>
                  </a:cubicBezTo>
                  <a:cubicBezTo>
                    <a:pt x="12" y="3"/>
                    <a:pt x="17" y="2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E9879F83-87EF-1D4C-381E-9963B6E3F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959" y="3927112"/>
              <a:ext cx="20677" cy="15508"/>
            </a:xfrm>
            <a:custGeom>
              <a:avLst/>
              <a:gdLst>
                <a:gd name="T0" fmla="*/ 3 w 6"/>
                <a:gd name="T1" fmla="*/ 1 h 4"/>
                <a:gd name="T2" fmla="*/ 3 w 6"/>
                <a:gd name="T3" fmla="*/ 4 h 4"/>
                <a:gd name="T4" fmla="*/ 3 w 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1"/>
                  </a:moveTo>
                  <a:cubicBezTo>
                    <a:pt x="0" y="1"/>
                    <a:pt x="2" y="4"/>
                    <a:pt x="3" y="4"/>
                  </a:cubicBezTo>
                  <a:cubicBezTo>
                    <a:pt x="6" y="2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E81BACDA-4B77-5417-78F0-E5B5DCE1E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991" y="3913328"/>
              <a:ext cx="27569" cy="13784"/>
            </a:xfrm>
            <a:custGeom>
              <a:avLst/>
              <a:gdLst>
                <a:gd name="T0" fmla="*/ 2 w 8"/>
                <a:gd name="T1" fmla="*/ 2 h 4"/>
                <a:gd name="T2" fmla="*/ 7 w 8"/>
                <a:gd name="T3" fmla="*/ 3 h 4"/>
                <a:gd name="T4" fmla="*/ 2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2" y="2"/>
                  </a:moveTo>
                  <a:cubicBezTo>
                    <a:pt x="4" y="4"/>
                    <a:pt x="5" y="4"/>
                    <a:pt x="7" y="3"/>
                  </a:cubicBezTo>
                  <a:cubicBezTo>
                    <a:pt x="8" y="1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D8EDB3E3-79C9-19FA-33E0-E47B0F982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914" y="3899543"/>
              <a:ext cx="24123" cy="13784"/>
            </a:xfrm>
            <a:custGeom>
              <a:avLst/>
              <a:gdLst>
                <a:gd name="T0" fmla="*/ 2 w 7"/>
                <a:gd name="T1" fmla="*/ 2 h 4"/>
                <a:gd name="T2" fmla="*/ 6 w 7"/>
                <a:gd name="T3" fmla="*/ 2 h 4"/>
                <a:gd name="T4" fmla="*/ 2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2" y="2"/>
                  </a:moveTo>
                  <a:cubicBezTo>
                    <a:pt x="4" y="4"/>
                    <a:pt x="6" y="3"/>
                    <a:pt x="6" y="2"/>
                  </a:cubicBezTo>
                  <a:cubicBezTo>
                    <a:pt x="7" y="0"/>
                    <a:pt x="0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300B8DAF-BB78-F776-99E4-E5DA6EA88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703" y="3106944"/>
              <a:ext cx="32738" cy="24123"/>
            </a:xfrm>
            <a:custGeom>
              <a:avLst/>
              <a:gdLst>
                <a:gd name="T0" fmla="*/ 3 w 9"/>
                <a:gd name="T1" fmla="*/ 6 h 7"/>
                <a:gd name="T2" fmla="*/ 7 w 9"/>
                <a:gd name="T3" fmla="*/ 2 h 7"/>
                <a:gd name="T4" fmla="*/ 3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3" y="6"/>
                  </a:moveTo>
                  <a:cubicBezTo>
                    <a:pt x="7" y="5"/>
                    <a:pt x="9" y="4"/>
                    <a:pt x="7" y="2"/>
                  </a:cubicBezTo>
                  <a:cubicBezTo>
                    <a:pt x="5" y="0"/>
                    <a:pt x="0" y="7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68EF4E81-6F19-8996-1DF4-716836A1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272" y="3479121"/>
              <a:ext cx="31015" cy="22400"/>
            </a:xfrm>
            <a:custGeom>
              <a:avLst/>
              <a:gdLst>
                <a:gd name="T0" fmla="*/ 9 w 9"/>
                <a:gd name="T1" fmla="*/ 3 h 6"/>
                <a:gd name="T2" fmla="*/ 2 w 9"/>
                <a:gd name="T3" fmla="*/ 5 h 6"/>
                <a:gd name="T4" fmla="*/ 9 w 9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3"/>
                  </a:moveTo>
                  <a:cubicBezTo>
                    <a:pt x="8" y="0"/>
                    <a:pt x="0" y="4"/>
                    <a:pt x="2" y="5"/>
                  </a:cubicBezTo>
                  <a:cubicBezTo>
                    <a:pt x="5" y="6"/>
                    <a:pt x="9" y="6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B3614AAB-572B-E614-3EDF-80202E190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430" y="3585950"/>
              <a:ext cx="80984" cy="18954"/>
            </a:xfrm>
            <a:custGeom>
              <a:avLst/>
              <a:gdLst>
                <a:gd name="T0" fmla="*/ 23 w 23"/>
                <a:gd name="T1" fmla="*/ 2 h 5"/>
                <a:gd name="T2" fmla="*/ 19 w 23"/>
                <a:gd name="T3" fmla="*/ 2 h 5"/>
                <a:gd name="T4" fmla="*/ 6 w 23"/>
                <a:gd name="T5" fmla="*/ 1 h 5"/>
                <a:gd name="T6" fmla="*/ 2 w 23"/>
                <a:gd name="T7" fmla="*/ 3 h 5"/>
                <a:gd name="T8" fmla="*/ 13 w 23"/>
                <a:gd name="T9" fmla="*/ 5 h 5"/>
                <a:gd name="T10" fmla="*/ 23 w 23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5">
                  <a:moveTo>
                    <a:pt x="23" y="2"/>
                  </a:moveTo>
                  <a:cubicBezTo>
                    <a:pt x="23" y="2"/>
                    <a:pt x="20" y="3"/>
                    <a:pt x="19" y="2"/>
                  </a:cubicBezTo>
                  <a:cubicBezTo>
                    <a:pt x="17" y="1"/>
                    <a:pt x="8" y="3"/>
                    <a:pt x="6" y="1"/>
                  </a:cubicBezTo>
                  <a:cubicBezTo>
                    <a:pt x="4" y="0"/>
                    <a:pt x="0" y="2"/>
                    <a:pt x="2" y="3"/>
                  </a:cubicBezTo>
                  <a:cubicBezTo>
                    <a:pt x="4" y="3"/>
                    <a:pt x="8" y="5"/>
                    <a:pt x="13" y="5"/>
                  </a:cubicBezTo>
                  <a:cubicBezTo>
                    <a:pt x="17" y="5"/>
                    <a:pt x="23" y="3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64DB7929-75E1-512B-67AD-2A228F970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210" y="3582504"/>
              <a:ext cx="74091" cy="32738"/>
            </a:xfrm>
            <a:custGeom>
              <a:avLst/>
              <a:gdLst>
                <a:gd name="T0" fmla="*/ 14 w 21"/>
                <a:gd name="T1" fmla="*/ 6 h 9"/>
                <a:gd name="T2" fmla="*/ 18 w 21"/>
                <a:gd name="T3" fmla="*/ 2 h 9"/>
                <a:gd name="T4" fmla="*/ 18 w 21"/>
                <a:gd name="T5" fmla="*/ 1 h 9"/>
                <a:gd name="T6" fmla="*/ 7 w 21"/>
                <a:gd name="T7" fmla="*/ 3 h 9"/>
                <a:gd name="T8" fmla="*/ 4 w 21"/>
                <a:gd name="T9" fmla="*/ 7 h 9"/>
                <a:gd name="T10" fmla="*/ 14 w 21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14" y="6"/>
                  </a:moveTo>
                  <a:cubicBezTo>
                    <a:pt x="14" y="5"/>
                    <a:pt x="16" y="3"/>
                    <a:pt x="18" y="2"/>
                  </a:cubicBezTo>
                  <a:cubicBezTo>
                    <a:pt x="21" y="1"/>
                    <a:pt x="20" y="0"/>
                    <a:pt x="18" y="1"/>
                  </a:cubicBezTo>
                  <a:cubicBezTo>
                    <a:pt x="16" y="2"/>
                    <a:pt x="12" y="3"/>
                    <a:pt x="7" y="3"/>
                  </a:cubicBezTo>
                  <a:cubicBezTo>
                    <a:pt x="2" y="3"/>
                    <a:pt x="0" y="6"/>
                    <a:pt x="4" y="7"/>
                  </a:cubicBezTo>
                  <a:cubicBezTo>
                    <a:pt x="8" y="9"/>
                    <a:pt x="14" y="7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0A345E41-268E-BC3E-B9E7-5897CF113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426" y="2707198"/>
              <a:ext cx="294641" cy="113721"/>
            </a:xfrm>
            <a:custGeom>
              <a:avLst/>
              <a:gdLst>
                <a:gd name="T0" fmla="*/ 70 w 83"/>
                <a:gd name="T1" fmla="*/ 23 h 32"/>
                <a:gd name="T2" fmla="*/ 76 w 83"/>
                <a:gd name="T3" fmla="*/ 19 h 32"/>
                <a:gd name="T4" fmla="*/ 82 w 83"/>
                <a:gd name="T5" fmla="*/ 15 h 32"/>
                <a:gd name="T6" fmla="*/ 78 w 83"/>
                <a:gd name="T7" fmla="*/ 10 h 32"/>
                <a:gd name="T8" fmla="*/ 74 w 83"/>
                <a:gd name="T9" fmla="*/ 7 h 32"/>
                <a:gd name="T10" fmla="*/ 72 w 83"/>
                <a:gd name="T11" fmla="*/ 3 h 32"/>
                <a:gd name="T12" fmla="*/ 67 w 83"/>
                <a:gd name="T13" fmla="*/ 4 h 32"/>
                <a:gd name="T14" fmla="*/ 60 w 83"/>
                <a:gd name="T15" fmla="*/ 1 h 32"/>
                <a:gd name="T16" fmla="*/ 59 w 83"/>
                <a:gd name="T17" fmla="*/ 4 h 32"/>
                <a:gd name="T18" fmla="*/ 54 w 83"/>
                <a:gd name="T19" fmla="*/ 5 h 32"/>
                <a:gd name="T20" fmla="*/ 51 w 83"/>
                <a:gd name="T21" fmla="*/ 5 h 32"/>
                <a:gd name="T22" fmla="*/ 47 w 83"/>
                <a:gd name="T23" fmla="*/ 5 h 32"/>
                <a:gd name="T24" fmla="*/ 43 w 83"/>
                <a:gd name="T25" fmla="*/ 4 h 32"/>
                <a:gd name="T26" fmla="*/ 38 w 83"/>
                <a:gd name="T27" fmla="*/ 7 h 32"/>
                <a:gd name="T28" fmla="*/ 34 w 83"/>
                <a:gd name="T29" fmla="*/ 6 h 32"/>
                <a:gd name="T30" fmla="*/ 31 w 83"/>
                <a:gd name="T31" fmla="*/ 8 h 32"/>
                <a:gd name="T32" fmla="*/ 30 w 83"/>
                <a:gd name="T33" fmla="*/ 10 h 32"/>
                <a:gd name="T34" fmla="*/ 25 w 83"/>
                <a:gd name="T35" fmla="*/ 12 h 32"/>
                <a:gd name="T36" fmla="*/ 23 w 83"/>
                <a:gd name="T37" fmla="*/ 7 h 32"/>
                <a:gd name="T38" fmla="*/ 11 w 83"/>
                <a:gd name="T39" fmla="*/ 1 h 32"/>
                <a:gd name="T40" fmla="*/ 12 w 83"/>
                <a:gd name="T41" fmla="*/ 5 h 32"/>
                <a:gd name="T42" fmla="*/ 9 w 83"/>
                <a:gd name="T43" fmla="*/ 5 h 32"/>
                <a:gd name="T44" fmla="*/ 4 w 83"/>
                <a:gd name="T45" fmla="*/ 6 h 32"/>
                <a:gd name="T46" fmla="*/ 1 w 83"/>
                <a:gd name="T47" fmla="*/ 10 h 32"/>
                <a:gd name="T48" fmla="*/ 8 w 83"/>
                <a:gd name="T49" fmla="*/ 11 h 32"/>
                <a:gd name="T50" fmla="*/ 17 w 83"/>
                <a:gd name="T51" fmla="*/ 11 h 32"/>
                <a:gd name="T52" fmla="*/ 16 w 83"/>
                <a:gd name="T53" fmla="*/ 14 h 32"/>
                <a:gd name="T54" fmla="*/ 12 w 83"/>
                <a:gd name="T55" fmla="*/ 16 h 32"/>
                <a:gd name="T56" fmla="*/ 3 w 83"/>
                <a:gd name="T57" fmla="*/ 18 h 32"/>
                <a:gd name="T58" fmla="*/ 14 w 83"/>
                <a:gd name="T59" fmla="*/ 18 h 32"/>
                <a:gd name="T60" fmla="*/ 17 w 83"/>
                <a:gd name="T61" fmla="*/ 20 h 32"/>
                <a:gd name="T62" fmla="*/ 19 w 83"/>
                <a:gd name="T63" fmla="*/ 22 h 32"/>
                <a:gd name="T64" fmla="*/ 17 w 83"/>
                <a:gd name="T65" fmla="*/ 25 h 32"/>
                <a:gd name="T66" fmla="*/ 13 w 83"/>
                <a:gd name="T67" fmla="*/ 27 h 32"/>
                <a:gd name="T68" fmla="*/ 23 w 83"/>
                <a:gd name="T69" fmla="*/ 26 h 32"/>
                <a:gd name="T70" fmla="*/ 37 w 83"/>
                <a:gd name="T71" fmla="*/ 31 h 32"/>
                <a:gd name="T72" fmla="*/ 50 w 83"/>
                <a:gd name="T73" fmla="*/ 28 h 32"/>
                <a:gd name="T74" fmla="*/ 59 w 83"/>
                <a:gd name="T75" fmla="*/ 26 h 32"/>
                <a:gd name="T76" fmla="*/ 70 w 83"/>
                <a:gd name="T7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32">
                  <a:moveTo>
                    <a:pt x="70" y="23"/>
                  </a:moveTo>
                  <a:cubicBezTo>
                    <a:pt x="74" y="23"/>
                    <a:pt x="74" y="19"/>
                    <a:pt x="76" y="19"/>
                  </a:cubicBezTo>
                  <a:cubicBezTo>
                    <a:pt x="78" y="19"/>
                    <a:pt x="81" y="16"/>
                    <a:pt x="82" y="15"/>
                  </a:cubicBezTo>
                  <a:cubicBezTo>
                    <a:pt x="83" y="13"/>
                    <a:pt x="81" y="10"/>
                    <a:pt x="78" y="10"/>
                  </a:cubicBezTo>
                  <a:cubicBezTo>
                    <a:pt x="75" y="10"/>
                    <a:pt x="73" y="8"/>
                    <a:pt x="74" y="7"/>
                  </a:cubicBezTo>
                  <a:cubicBezTo>
                    <a:pt x="74" y="6"/>
                    <a:pt x="72" y="4"/>
                    <a:pt x="72" y="3"/>
                  </a:cubicBezTo>
                  <a:cubicBezTo>
                    <a:pt x="72" y="2"/>
                    <a:pt x="69" y="3"/>
                    <a:pt x="67" y="4"/>
                  </a:cubicBezTo>
                  <a:cubicBezTo>
                    <a:pt x="65" y="4"/>
                    <a:pt x="61" y="0"/>
                    <a:pt x="60" y="1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8" y="5"/>
                    <a:pt x="54" y="3"/>
                    <a:pt x="54" y="5"/>
                  </a:cubicBezTo>
                  <a:cubicBezTo>
                    <a:pt x="54" y="6"/>
                    <a:pt x="53" y="6"/>
                    <a:pt x="51" y="5"/>
                  </a:cubicBezTo>
                  <a:cubicBezTo>
                    <a:pt x="50" y="3"/>
                    <a:pt x="47" y="4"/>
                    <a:pt x="47" y="5"/>
                  </a:cubicBezTo>
                  <a:cubicBezTo>
                    <a:pt x="47" y="6"/>
                    <a:pt x="45" y="5"/>
                    <a:pt x="43" y="4"/>
                  </a:cubicBezTo>
                  <a:cubicBezTo>
                    <a:pt x="40" y="3"/>
                    <a:pt x="37" y="6"/>
                    <a:pt x="38" y="7"/>
                  </a:cubicBezTo>
                  <a:cubicBezTo>
                    <a:pt x="38" y="8"/>
                    <a:pt x="37" y="9"/>
                    <a:pt x="34" y="6"/>
                  </a:cubicBezTo>
                  <a:cubicBezTo>
                    <a:pt x="32" y="3"/>
                    <a:pt x="30" y="6"/>
                    <a:pt x="31" y="8"/>
                  </a:cubicBezTo>
                  <a:cubicBezTo>
                    <a:pt x="32" y="9"/>
                    <a:pt x="32" y="11"/>
                    <a:pt x="30" y="10"/>
                  </a:cubicBezTo>
                  <a:cubicBezTo>
                    <a:pt x="28" y="9"/>
                    <a:pt x="26" y="11"/>
                    <a:pt x="25" y="12"/>
                  </a:cubicBezTo>
                  <a:cubicBezTo>
                    <a:pt x="24" y="13"/>
                    <a:pt x="20" y="8"/>
                    <a:pt x="23" y="7"/>
                  </a:cubicBezTo>
                  <a:cubicBezTo>
                    <a:pt x="25" y="6"/>
                    <a:pt x="15" y="1"/>
                    <a:pt x="11" y="1"/>
                  </a:cubicBezTo>
                  <a:cubicBezTo>
                    <a:pt x="8" y="1"/>
                    <a:pt x="10" y="3"/>
                    <a:pt x="12" y="5"/>
                  </a:cubicBezTo>
                  <a:cubicBezTo>
                    <a:pt x="15" y="6"/>
                    <a:pt x="11" y="6"/>
                    <a:pt x="9" y="5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1"/>
                    <a:pt x="4" y="12"/>
                    <a:pt x="8" y="11"/>
                  </a:cubicBezTo>
                  <a:cubicBezTo>
                    <a:pt x="11" y="10"/>
                    <a:pt x="15" y="10"/>
                    <a:pt x="17" y="11"/>
                  </a:cubicBezTo>
                  <a:cubicBezTo>
                    <a:pt x="19" y="13"/>
                    <a:pt x="14" y="13"/>
                    <a:pt x="16" y="14"/>
                  </a:cubicBezTo>
                  <a:cubicBezTo>
                    <a:pt x="18" y="15"/>
                    <a:pt x="16" y="16"/>
                    <a:pt x="12" y="16"/>
                  </a:cubicBezTo>
                  <a:cubicBezTo>
                    <a:pt x="7" y="16"/>
                    <a:pt x="2" y="17"/>
                    <a:pt x="3" y="18"/>
                  </a:cubicBezTo>
                  <a:cubicBezTo>
                    <a:pt x="4" y="19"/>
                    <a:pt x="14" y="17"/>
                    <a:pt x="14" y="18"/>
                  </a:cubicBezTo>
                  <a:cubicBezTo>
                    <a:pt x="14" y="19"/>
                    <a:pt x="14" y="21"/>
                    <a:pt x="17" y="20"/>
                  </a:cubicBezTo>
                  <a:cubicBezTo>
                    <a:pt x="20" y="19"/>
                    <a:pt x="18" y="22"/>
                    <a:pt x="19" y="22"/>
                  </a:cubicBezTo>
                  <a:cubicBezTo>
                    <a:pt x="21" y="22"/>
                    <a:pt x="20" y="25"/>
                    <a:pt x="17" y="25"/>
                  </a:cubicBezTo>
                  <a:cubicBezTo>
                    <a:pt x="13" y="25"/>
                    <a:pt x="11" y="25"/>
                    <a:pt x="13" y="27"/>
                  </a:cubicBezTo>
                  <a:cubicBezTo>
                    <a:pt x="15" y="28"/>
                    <a:pt x="19" y="27"/>
                    <a:pt x="23" y="26"/>
                  </a:cubicBezTo>
                  <a:cubicBezTo>
                    <a:pt x="26" y="26"/>
                    <a:pt x="32" y="29"/>
                    <a:pt x="37" y="31"/>
                  </a:cubicBezTo>
                  <a:cubicBezTo>
                    <a:pt x="41" y="32"/>
                    <a:pt x="49" y="30"/>
                    <a:pt x="50" y="28"/>
                  </a:cubicBezTo>
                  <a:cubicBezTo>
                    <a:pt x="51" y="26"/>
                    <a:pt x="57" y="27"/>
                    <a:pt x="59" y="26"/>
                  </a:cubicBezTo>
                  <a:cubicBezTo>
                    <a:pt x="62" y="25"/>
                    <a:pt x="65" y="23"/>
                    <a:pt x="7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4" name="Freeform 59">
              <a:extLst>
                <a:ext uri="{FF2B5EF4-FFF2-40B4-BE49-F238E27FC236}">
                  <a16:creationId xmlns:a16="http://schemas.microsoft.com/office/drawing/2014/main" id="{753B15CD-E06F-8E13-48FD-978A59D51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5495" y="3067314"/>
              <a:ext cx="139567" cy="113721"/>
            </a:xfrm>
            <a:custGeom>
              <a:avLst/>
              <a:gdLst>
                <a:gd name="T0" fmla="*/ 8 w 39"/>
                <a:gd name="T1" fmla="*/ 32 h 32"/>
                <a:gd name="T2" fmla="*/ 21 w 39"/>
                <a:gd name="T3" fmla="*/ 27 h 32"/>
                <a:gd name="T4" fmla="*/ 31 w 39"/>
                <a:gd name="T5" fmla="*/ 26 h 32"/>
                <a:gd name="T6" fmla="*/ 31 w 39"/>
                <a:gd name="T7" fmla="*/ 12 h 32"/>
                <a:gd name="T8" fmla="*/ 31 w 39"/>
                <a:gd name="T9" fmla="*/ 11 h 32"/>
                <a:gd name="T10" fmla="*/ 37 w 39"/>
                <a:gd name="T11" fmla="*/ 9 h 32"/>
                <a:gd name="T12" fmla="*/ 32 w 39"/>
                <a:gd name="T13" fmla="*/ 2 h 32"/>
                <a:gd name="T14" fmla="*/ 23 w 39"/>
                <a:gd name="T15" fmla="*/ 3 h 32"/>
                <a:gd name="T16" fmla="*/ 22 w 39"/>
                <a:gd name="T17" fmla="*/ 3 h 32"/>
                <a:gd name="T18" fmla="*/ 14 w 39"/>
                <a:gd name="T19" fmla="*/ 4 h 32"/>
                <a:gd name="T20" fmla="*/ 18 w 39"/>
                <a:gd name="T21" fmla="*/ 7 h 32"/>
                <a:gd name="T22" fmla="*/ 11 w 39"/>
                <a:gd name="T23" fmla="*/ 9 h 32"/>
                <a:gd name="T24" fmla="*/ 3 w 39"/>
                <a:gd name="T25" fmla="*/ 10 h 32"/>
                <a:gd name="T26" fmla="*/ 4 w 39"/>
                <a:gd name="T27" fmla="*/ 14 h 32"/>
                <a:gd name="T28" fmla="*/ 8 w 39"/>
                <a:gd name="T29" fmla="*/ 18 h 32"/>
                <a:gd name="T30" fmla="*/ 6 w 39"/>
                <a:gd name="T31" fmla="*/ 23 h 32"/>
                <a:gd name="T32" fmla="*/ 0 w 39"/>
                <a:gd name="T33" fmla="*/ 27 h 32"/>
                <a:gd name="T34" fmla="*/ 8 w 39"/>
                <a:gd name="T3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11" y="32"/>
                    <a:pt x="18" y="30"/>
                    <a:pt x="21" y="27"/>
                  </a:cubicBezTo>
                  <a:cubicBezTo>
                    <a:pt x="25" y="25"/>
                    <a:pt x="27" y="27"/>
                    <a:pt x="31" y="26"/>
                  </a:cubicBezTo>
                  <a:cubicBezTo>
                    <a:pt x="34" y="25"/>
                    <a:pt x="32" y="14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5" y="10"/>
                    <a:pt x="37" y="9"/>
                  </a:cubicBezTo>
                  <a:cubicBezTo>
                    <a:pt x="39" y="7"/>
                    <a:pt x="36" y="4"/>
                    <a:pt x="32" y="2"/>
                  </a:cubicBezTo>
                  <a:cubicBezTo>
                    <a:pt x="30" y="0"/>
                    <a:pt x="26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2"/>
                    <a:pt x="14" y="2"/>
                    <a:pt x="14" y="4"/>
                  </a:cubicBezTo>
                  <a:cubicBezTo>
                    <a:pt x="14" y="6"/>
                    <a:pt x="18" y="6"/>
                    <a:pt x="18" y="7"/>
                  </a:cubicBezTo>
                  <a:cubicBezTo>
                    <a:pt x="18" y="8"/>
                    <a:pt x="14" y="8"/>
                    <a:pt x="11" y="9"/>
                  </a:cubicBezTo>
                  <a:cubicBezTo>
                    <a:pt x="9" y="11"/>
                    <a:pt x="6" y="9"/>
                    <a:pt x="3" y="10"/>
                  </a:cubicBezTo>
                  <a:cubicBezTo>
                    <a:pt x="0" y="11"/>
                    <a:pt x="6" y="12"/>
                    <a:pt x="4" y="14"/>
                  </a:cubicBezTo>
                  <a:cubicBezTo>
                    <a:pt x="2" y="16"/>
                    <a:pt x="4" y="16"/>
                    <a:pt x="8" y="18"/>
                  </a:cubicBezTo>
                  <a:cubicBezTo>
                    <a:pt x="11" y="20"/>
                    <a:pt x="6" y="21"/>
                    <a:pt x="6" y="23"/>
                  </a:cubicBezTo>
                  <a:cubicBezTo>
                    <a:pt x="6" y="25"/>
                    <a:pt x="1" y="25"/>
                    <a:pt x="0" y="27"/>
                  </a:cubicBezTo>
                  <a:cubicBezTo>
                    <a:pt x="0" y="29"/>
                    <a:pt x="4" y="32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5" name="Freeform 60">
              <a:extLst>
                <a:ext uri="{FF2B5EF4-FFF2-40B4-BE49-F238E27FC236}">
                  <a16:creationId xmlns:a16="http://schemas.microsoft.com/office/drawing/2014/main" id="{9657FFF5-DC1B-C2C0-6DD9-E93866F02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90" y="2903625"/>
              <a:ext cx="20677" cy="27569"/>
            </a:xfrm>
            <a:custGeom>
              <a:avLst/>
              <a:gdLst>
                <a:gd name="T0" fmla="*/ 1 w 6"/>
                <a:gd name="T1" fmla="*/ 7 h 8"/>
                <a:gd name="T2" fmla="*/ 3 w 6"/>
                <a:gd name="T3" fmla="*/ 1 h 8"/>
                <a:gd name="T4" fmla="*/ 1 w 6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1" y="7"/>
                  </a:moveTo>
                  <a:cubicBezTo>
                    <a:pt x="3" y="6"/>
                    <a:pt x="6" y="0"/>
                    <a:pt x="3" y="1"/>
                  </a:cubicBezTo>
                  <a:cubicBezTo>
                    <a:pt x="0" y="1"/>
                    <a:pt x="1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64C949D1-C12B-1A8E-612A-79B13E359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986" y="2960486"/>
              <a:ext cx="241226" cy="263626"/>
            </a:xfrm>
            <a:custGeom>
              <a:avLst/>
              <a:gdLst>
                <a:gd name="T0" fmla="*/ 2 w 68"/>
                <a:gd name="T1" fmla="*/ 13 h 74"/>
                <a:gd name="T2" fmla="*/ 8 w 68"/>
                <a:gd name="T3" fmla="*/ 16 h 74"/>
                <a:gd name="T4" fmla="*/ 5 w 68"/>
                <a:gd name="T5" fmla="*/ 20 h 74"/>
                <a:gd name="T6" fmla="*/ 9 w 68"/>
                <a:gd name="T7" fmla="*/ 23 h 74"/>
                <a:gd name="T8" fmla="*/ 3 w 68"/>
                <a:gd name="T9" fmla="*/ 27 h 74"/>
                <a:gd name="T10" fmla="*/ 8 w 68"/>
                <a:gd name="T11" fmla="*/ 26 h 74"/>
                <a:gd name="T12" fmla="*/ 12 w 68"/>
                <a:gd name="T13" fmla="*/ 29 h 74"/>
                <a:gd name="T14" fmla="*/ 16 w 68"/>
                <a:gd name="T15" fmla="*/ 25 h 74"/>
                <a:gd name="T16" fmla="*/ 17 w 68"/>
                <a:gd name="T17" fmla="*/ 29 h 74"/>
                <a:gd name="T18" fmla="*/ 14 w 68"/>
                <a:gd name="T19" fmla="*/ 35 h 74"/>
                <a:gd name="T20" fmla="*/ 25 w 68"/>
                <a:gd name="T21" fmla="*/ 34 h 74"/>
                <a:gd name="T22" fmla="*/ 27 w 68"/>
                <a:gd name="T23" fmla="*/ 36 h 74"/>
                <a:gd name="T24" fmla="*/ 28 w 68"/>
                <a:gd name="T25" fmla="*/ 39 h 74"/>
                <a:gd name="T26" fmla="*/ 30 w 68"/>
                <a:gd name="T27" fmla="*/ 41 h 74"/>
                <a:gd name="T28" fmla="*/ 30 w 68"/>
                <a:gd name="T29" fmla="*/ 47 h 74"/>
                <a:gd name="T30" fmla="*/ 22 w 68"/>
                <a:gd name="T31" fmla="*/ 47 h 74"/>
                <a:gd name="T32" fmla="*/ 19 w 68"/>
                <a:gd name="T33" fmla="*/ 48 h 74"/>
                <a:gd name="T34" fmla="*/ 17 w 68"/>
                <a:gd name="T35" fmla="*/ 52 h 74"/>
                <a:gd name="T36" fmla="*/ 22 w 68"/>
                <a:gd name="T37" fmla="*/ 54 h 74"/>
                <a:gd name="T38" fmla="*/ 14 w 68"/>
                <a:gd name="T39" fmla="*/ 58 h 74"/>
                <a:gd name="T40" fmla="*/ 17 w 68"/>
                <a:gd name="T41" fmla="*/ 60 h 74"/>
                <a:gd name="T42" fmla="*/ 22 w 68"/>
                <a:gd name="T43" fmla="*/ 61 h 74"/>
                <a:gd name="T44" fmla="*/ 30 w 68"/>
                <a:gd name="T45" fmla="*/ 62 h 74"/>
                <a:gd name="T46" fmla="*/ 31 w 68"/>
                <a:gd name="T47" fmla="*/ 63 h 74"/>
                <a:gd name="T48" fmla="*/ 22 w 68"/>
                <a:gd name="T49" fmla="*/ 64 h 74"/>
                <a:gd name="T50" fmla="*/ 12 w 68"/>
                <a:gd name="T51" fmla="*/ 73 h 74"/>
                <a:gd name="T52" fmla="*/ 18 w 68"/>
                <a:gd name="T53" fmla="*/ 71 h 74"/>
                <a:gd name="T54" fmla="*/ 24 w 68"/>
                <a:gd name="T55" fmla="*/ 72 h 74"/>
                <a:gd name="T56" fmla="*/ 27 w 68"/>
                <a:gd name="T57" fmla="*/ 69 h 74"/>
                <a:gd name="T58" fmla="*/ 33 w 68"/>
                <a:gd name="T59" fmla="*/ 69 h 74"/>
                <a:gd name="T60" fmla="*/ 39 w 68"/>
                <a:gd name="T61" fmla="*/ 67 h 74"/>
                <a:gd name="T62" fmla="*/ 45 w 68"/>
                <a:gd name="T63" fmla="*/ 69 h 74"/>
                <a:gd name="T64" fmla="*/ 53 w 68"/>
                <a:gd name="T65" fmla="*/ 67 h 74"/>
                <a:gd name="T66" fmla="*/ 64 w 68"/>
                <a:gd name="T67" fmla="*/ 64 h 74"/>
                <a:gd name="T68" fmla="*/ 61 w 68"/>
                <a:gd name="T69" fmla="*/ 63 h 74"/>
                <a:gd name="T70" fmla="*/ 61 w 68"/>
                <a:gd name="T71" fmla="*/ 59 h 74"/>
                <a:gd name="T72" fmla="*/ 68 w 68"/>
                <a:gd name="T73" fmla="*/ 54 h 74"/>
                <a:gd name="T74" fmla="*/ 60 w 68"/>
                <a:gd name="T75" fmla="*/ 51 h 74"/>
                <a:gd name="T76" fmla="*/ 56 w 68"/>
                <a:gd name="T77" fmla="*/ 50 h 74"/>
                <a:gd name="T78" fmla="*/ 56 w 68"/>
                <a:gd name="T79" fmla="*/ 47 h 74"/>
                <a:gd name="T80" fmla="*/ 53 w 68"/>
                <a:gd name="T81" fmla="*/ 44 h 74"/>
                <a:gd name="T82" fmla="*/ 47 w 68"/>
                <a:gd name="T83" fmla="*/ 37 h 74"/>
                <a:gd name="T84" fmla="*/ 42 w 68"/>
                <a:gd name="T85" fmla="*/ 29 h 74"/>
                <a:gd name="T86" fmla="*/ 37 w 68"/>
                <a:gd name="T87" fmla="*/ 27 h 74"/>
                <a:gd name="T88" fmla="*/ 30 w 68"/>
                <a:gd name="T89" fmla="*/ 26 h 74"/>
                <a:gd name="T90" fmla="*/ 33 w 68"/>
                <a:gd name="T91" fmla="*/ 22 h 74"/>
                <a:gd name="T92" fmla="*/ 39 w 68"/>
                <a:gd name="T93" fmla="*/ 12 h 74"/>
                <a:gd name="T94" fmla="*/ 25 w 68"/>
                <a:gd name="T95" fmla="*/ 11 h 74"/>
                <a:gd name="T96" fmla="*/ 22 w 68"/>
                <a:gd name="T97" fmla="*/ 9 h 74"/>
                <a:gd name="T98" fmla="*/ 28 w 68"/>
                <a:gd name="T99" fmla="*/ 4 h 74"/>
                <a:gd name="T100" fmla="*/ 29 w 68"/>
                <a:gd name="T101" fmla="*/ 1 h 74"/>
                <a:gd name="T102" fmla="*/ 26 w 68"/>
                <a:gd name="T103" fmla="*/ 3 h 74"/>
                <a:gd name="T104" fmla="*/ 17 w 68"/>
                <a:gd name="T105" fmla="*/ 3 h 74"/>
                <a:gd name="T106" fmla="*/ 12 w 68"/>
                <a:gd name="T107" fmla="*/ 8 h 74"/>
                <a:gd name="T108" fmla="*/ 9 w 68"/>
                <a:gd name="T109" fmla="*/ 12 h 74"/>
                <a:gd name="T110" fmla="*/ 7 w 68"/>
                <a:gd name="T111" fmla="*/ 14 h 74"/>
                <a:gd name="T112" fmla="*/ 2 w 68"/>
                <a:gd name="T113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" h="74">
                  <a:moveTo>
                    <a:pt x="2" y="13"/>
                  </a:moveTo>
                  <a:cubicBezTo>
                    <a:pt x="0" y="14"/>
                    <a:pt x="5" y="16"/>
                    <a:pt x="8" y="16"/>
                  </a:cubicBezTo>
                  <a:cubicBezTo>
                    <a:pt x="11" y="16"/>
                    <a:pt x="6" y="18"/>
                    <a:pt x="5" y="20"/>
                  </a:cubicBezTo>
                  <a:cubicBezTo>
                    <a:pt x="5" y="23"/>
                    <a:pt x="9" y="22"/>
                    <a:pt x="9" y="23"/>
                  </a:cubicBezTo>
                  <a:cubicBezTo>
                    <a:pt x="10" y="25"/>
                    <a:pt x="3" y="25"/>
                    <a:pt x="3" y="27"/>
                  </a:cubicBezTo>
                  <a:cubicBezTo>
                    <a:pt x="3" y="29"/>
                    <a:pt x="7" y="26"/>
                    <a:pt x="8" y="26"/>
                  </a:cubicBezTo>
                  <a:cubicBezTo>
                    <a:pt x="10" y="25"/>
                    <a:pt x="7" y="30"/>
                    <a:pt x="12" y="29"/>
                  </a:cubicBezTo>
                  <a:cubicBezTo>
                    <a:pt x="16" y="29"/>
                    <a:pt x="15" y="24"/>
                    <a:pt x="16" y="25"/>
                  </a:cubicBezTo>
                  <a:cubicBezTo>
                    <a:pt x="18" y="25"/>
                    <a:pt x="15" y="27"/>
                    <a:pt x="17" y="29"/>
                  </a:cubicBezTo>
                  <a:cubicBezTo>
                    <a:pt x="18" y="31"/>
                    <a:pt x="14" y="33"/>
                    <a:pt x="14" y="35"/>
                  </a:cubicBezTo>
                  <a:cubicBezTo>
                    <a:pt x="14" y="36"/>
                    <a:pt x="22" y="36"/>
                    <a:pt x="25" y="34"/>
                  </a:cubicBezTo>
                  <a:cubicBezTo>
                    <a:pt x="28" y="32"/>
                    <a:pt x="29" y="34"/>
                    <a:pt x="27" y="36"/>
                  </a:cubicBezTo>
                  <a:cubicBezTo>
                    <a:pt x="25" y="37"/>
                    <a:pt x="26" y="39"/>
                    <a:pt x="28" y="39"/>
                  </a:cubicBezTo>
                  <a:cubicBezTo>
                    <a:pt x="31" y="40"/>
                    <a:pt x="31" y="40"/>
                    <a:pt x="30" y="41"/>
                  </a:cubicBezTo>
                  <a:cubicBezTo>
                    <a:pt x="29" y="43"/>
                    <a:pt x="30" y="45"/>
                    <a:pt x="30" y="47"/>
                  </a:cubicBezTo>
                  <a:cubicBezTo>
                    <a:pt x="29" y="48"/>
                    <a:pt x="22" y="48"/>
                    <a:pt x="22" y="47"/>
                  </a:cubicBezTo>
                  <a:cubicBezTo>
                    <a:pt x="21" y="46"/>
                    <a:pt x="19" y="47"/>
                    <a:pt x="19" y="48"/>
                  </a:cubicBezTo>
                  <a:cubicBezTo>
                    <a:pt x="20" y="49"/>
                    <a:pt x="17" y="50"/>
                    <a:pt x="17" y="52"/>
                  </a:cubicBezTo>
                  <a:cubicBezTo>
                    <a:pt x="17" y="53"/>
                    <a:pt x="21" y="52"/>
                    <a:pt x="22" y="54"/>
                  </a:cubicBezTo>
                  <a:cubicBezTo>
                    <a:pt x="22" y="55"/>
                    <a:pt x="19" y="57"/>
                    <a:pt x="14" y="58"/>
                  </a:cubicBezTo>
                  <a:cubicBezTo>
                    <a:pt x="10" y="59"/>
                    <a:pt x="15" y="61"/>
                    <a:pt x="17" y="60"/>
                  </a:cubicBezTo>
                  <a:cubicBezTo>
                    <a:pt x="19" y="59"/>
                    <a:pt x="19" y="61"/>
                    <a:pt x="22" y="61"/>
                  </a:cubicBezTo>
                  <a:cubicBezTo>
                    <a:pt x="25" y="61"/>
                    <a:pt x="27" y="63"/>
                    <a:pt x="30" y="62"/>
                  </a:cubicBezTo>
                  <a:cubicBezTo>
                    <a:pt x="33" y="61"/>
                    <a:pt x="33" y="62"/>
                    <a:pt x="31" y="63"/>
                  </a:cubicBezTo>
                  <a:cubicBezTo>
                    <a:pt x="28" y="65"/>
                    <a:pt x="24" y="63"/>
                    <a:pt x="22" y="64"/>
                  </a:cubicBezTo>
                  <a:cubicBezTo>
                    <a:pt x="20" y="65"/>
                    <a:pt x="10" y="72"/>
                    <a:pt x="12" y="73"/>
                  </a:cubicBezTo>
                  <a:cubicBezTo>
                    <a:pt x="13" y="74"/>
                    <a:pt x="15" y="72"/>
                    <a:pt x="18" y="71"/>
                  </a:cubicBezTo>
                  <a:cubicBezTo>
                    <a:pt x="21" y="70"/>
                    <a:pt x="22" y="72"/>
                    <a:pt x="24" y="72"/>
                  </a:cubicBezTo>
                  <a:cubicBezTo>
                    <a:pt x="25" y="72"/>
                    <a:pt x="25" y="69"/>
                    <a:pt x="27" y="69"/>
                  </a:cubicBezTo>
                  <a:cubicBezTo>
                    <a:pt x="28" y="70"/>
                    <a:pt x="30" y="68"/>
                    <a:pt x="33" y="69"/>
                  </a:cubicBezTo>
                  <a:cubicBezTo>
                    <a:pt x="35" y="69"/>
                    <a:pt x="37" y="68"/>
                    <a:pt x="39" y="67"/>
                  </a:cubicBezTo>
                  <a:cubicBezTo>
                    <a:pt x="40" y="67"/>
                    <a:pt x="44" y="69"/>
                    <a:pt x="45" y="69"/>
                  </a:cubicBezTo>
                  <a:cubicBezTo>
                    <a:pt x="46" y="68"/>
                    <a:pt x="51" y="67"/>
                    <a:pt x="53" y="67"/>
                  </a:cubicBezTo>
                  <a:cubicBezTo>
                    <a:pt x="56" y="67"/>
                    <a:pt x="62" y="65"/>
                    <a:pt x="64" y="64"/>
                  </a:cubicBezTo>
                  <a:cubicBezTo>
                    <a:pt x="66" y="63"/>
                    <a:pt x="63" y="62"/>
                    <a:pt x="61" y="63"/>
                  </a:cubicBezTo>
                  <a:cubicBezTo>
                    <a:pt x="59" y="63"/>
                    <a:pt x="59" y="61"/>
                    <a:pt x="61" y="59"/>
                  </a:cubicBezTo>
                  <a:cubicBezTo>
                    <a:pt x="64" y="57"/>
                    <a:pt x="68" y="56"/>
                    <a:pt x="68" y="54"/>
                  </a:cubicBezTo>
                  <a:cubicBezTo>
                    <a:pt x="68" y="51"/>
                    <a:pt x="61" y="49"/>
                    <a:pt x="60" y="51"/>
                  </a:cubicBezTo>
                  <a:cubicBezTo>
                    <a:pt x="59" y="52"/>
                    <a:pt x="57" y="52"/>
                    <a:pt x="56" y="50"/>
                  </a:cubicBezTo>
                  <a:cubicBezTo>
                    <a:pt x="55" y="49"/>
                    <a:pt x="57" y="47"/>
                    <a:pt x="56" y="47"/>
                  </a:cubicBezTo>
                  <a:cubicBezTo>
                    <a:pt x="55" y="47"/>
                    <a:pt x="53" y="45"/>
                    <a:pt x="53" y="44"/>
                  </a:cubicBezTo>
                  <a:cubicBezTo>
                    <a:pt x="54" y="43"/>
                    <a:pt x="51" y="37"/>
                    <a:pt x="47" y="37"/>
                  </a:cubicBezTo>
                  <a:cubicBezTo>
                    <a:pt x="44" y="36"/>
                    <a:pt x="43" y="32"/>
                    <a:pt x="42" y="29"/>
                  </a:cubicBezTo>
                  <a:cubicBezTo>
                    <a:pt x="42" y="27"/>
                    <a:pt x="39" y="28"/>
                    <a:pt x="37" y="27"/>
                  </a:cubicBezTo>
                  <a:cubicBezTo>
                    <a:pt x="35" y="25"/>
                    <a:pt x="32" y="26"/>
                    <a:pt x="30" y="26"/>
                  </a:cubicBezTo>
                  <a:cubicBezTo>
                    <a:pt x="29" y="26"/>
                    <a:pt x="30" y="23"/>
                    <a:pt x="33" y="22"/>
                  </a:cubicBezTo>
                  <a:cubicBezTo>
                    <a:pt x="36" y="20"/>
                    <a:pt x="39" y="13"/>
                    <a:pt x="39" y="12"/>
                  </a:cubicBezTo>
                  <a:cubicBezTo>
                    <a:pt x="39" y="10"/>
                    <a:pt x="27" y="10"/>
                    <a:pt x="25" y="11"/>
                  </a:cubicBezTo>
                  <a:cubicBezTo>
                    <a:pt x="22" y="12"/>
                    <a:pt x="20" y="10"/>
                    <a:pt x="22" y="9"/>
                  </a:cubicBezTo>
                  <a:cubicBezTo>
                    <a:pt x="24" y="9"/>
                    <a:pt x="28" y="5"/>
                    <a:pt x="28" y="4"/>
                  </a:cubicBezTo>
                  <a:cubicBezTo>
                    <a:pt x="28" y="3"/>
                    <a:pt x="31" y="2"/>
                    <a:pt x="29" y="1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4" y="4"/>
                    <a:pt x="21" y="4"/>
                    <a:pt x="17" y="3"/>
                  </a:cubicBezTo>
                  <a:cubicBezTo>
                    <a:pt x="14" y="3"/>
                    <a:pt x="12" y="7"/>
                    <a:pt x="12" y="8"/>
                  </a:cubicBezTo>
                  <a:cubicBezTo>
                    <a:pt x="13" y="10"/>
                    <a:pt x="8" y="11"/>
                    <a:pt x="9" y="12"/>
                  </a:cubicBezTo>
                  <a:cubicBezTo>
                    <a:pt x="10" y="14"/>
                    <a:pt x="8" y="15"/>
                    <a:pt x="7" y="14"/>
                  </a:cubicBezTo>
                  <a:cubicBezTo>
                    <a:pt x="6" y="13"/>
                    <a:pt x="5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7" name="Freeform 62">
              <a:extLst>
                <a:ext uri="{FF2B5EF4-FFF2-40B4-BE49-F238E27FC236}">
                  <a16:creationId xmlns:a16="http://schemas.microsoft.com/office/drawing/2014/main" id="{F56F29E9-6325-C940-AB1C-20C2BD3DE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647" y="2974270"/>
              <a:ext cx="32738" cy="22400"/>
            </a:xfrm>
            <a:custGeom>
              <a:avLst/>
              <a:gdLst>
                <a:gd name="T0" fmla="*/ 2 w 9"/>
                <a:gd name="T1" fmla="*/ 6 h 6"/>
                <a:gd name="T2" fmla="*/ 7 w 9"/>
                <a:gd name="T3" fmla="*/ 1 h 6"/>
                <a:gd name="T4" fmla="*/ 2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6"/>
                  </a:moveTo>
                  <a:cubicBezTo>
                    <a:pt x="5" y="6"/>
                    <a:pt x="9" y="2"/>
                    <a:pt x="7" y="1"/>
                  </a:cubicBezTo>
                  <a:cubicBezTo>
                    <a:pt x="6" y="0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8" name="Freeform 63">
              <a:extLst>
                <a:ext uri="{FF2B5EF4-FFF2-40B4-BE49-F238E27FC236}">
                  <a16:creationId xmlns:a16="http://schemas.microsoft.com/office/drawing/2014/main" id="{24B5C889-56A4-E26F-BCE2-899663752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6498" y="3041468"/>
              <a:ext cx="49969" cy="49969"/>
            </a:xfrm>
            <a:custGeom>
              <a:avLst/>
              <a:gdLst>
                <a:gd name="T0" fmla="*/ 3 w 14"/>
                <a:gd name="T1" fmla="*/ 11 h 14"/>
                <a:gd name="T2" fmla="*/ 5 w 14"/>
                <a:gd name="T3" fmla="*/ 14 h 14"/>
                <a:gd name="T4" fmla="*/ 11 w 14"/>
                <a:gd name="T5" fmla="*/ 9 h 14"/>
                <a:gd name="T6" fmla="*/ 13 w 14"/>
                <a:gd name="T7" fmla="*/ 2 h 14"/>
                <a:gd name="T8" fmla="*/ 10 w 14"/>
                <a:gd name="T9" fmla="*/ 4 h 14"/>
                <a:gd name="T10" fmla="*/ 7 w 14"/>
                <a:gd name="T11" fmla="*/ 2 h 14"/>
                <a:gd name="T12" fmla="*/ 2 w 14"/>
                <a:gd name="T13" fmla="*/ 4 h 14"/>
                <a:gd name="T14" fmla="*/ 5 w 14"/>
                <a:gd name="T15" fmla="*/ 9 h 14"/>
                <a:gd name="T16" fmla="*/ 3 w 14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3" y="11"/>
                  </a:moveTo>
                  <a:cubicBezTo>
                    <a:pt x="1" y="11"/>
                    <a:pt x="2" y="13"/>
                    <a:pt x="5" y="14"/>
                  </a:cubicBezTo>
                  <a:cubicBezTo>
                    <a:pt x="8" y="14"/>
                    <a:pt x="11" y="10"/>
                    <a:pt x="11" y="9"/>
                  </a:cubicBezTo>
                  <a:cubicBezTo>
                    <a:pt x="11" y="8"/>
                    <a:pt x="14" y="3"/>
                    <a:pt x="13" y="2"/>
                  </a:cubicBezTo>
                  <a:cubicBezTo>
                    <a:pt x="12" y="2"/>
                    <a:pt x="11" y="4"/>
                    <a:pt x="10" y="4"/>
                  </a:cubicBezTo>
                  <a:cubicBezTo>
                    <a:pt x="9" y="4"/>
                    <a:pt x="8" y="0"/>
                    <a:pt x="7" y="2"/>
                  </a:cubicBezTo>
                  <a:cubicBezTo>
                    <a:pt x="7" y="4"/>
                    <a:pt x="5" y="2"/>
                    <a:pt x="2" y="4"/>
                  </a:cubicBezTo>
                  <a:cubicBezTo>
                    <a:pt x="0" y="6"/>
                    <a:pt x="4" y="9"/>
                    <a:pt x="5" y="9"/>
                  </a:cubicBezTo>
                  <a:cubicBezTo>
                    <a:pt x="7" y="10"/>
                    <a:pt x="5" y="11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79" name="Freeform 64">
              <a:extLst>
                <a:ext uri="{FF2B5EF4-FFF2-40B4-BE49-F238E27FC236}">
                  <a16:creationId xmlns:a16="http://schemas.microsoft.com/office/drawing/2014/main" id="{4F4FFC6B-DDDE-8050-8F72-1FD198B17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864" y="2993223"/>
              <a:ext cx="39631" cy="31015"/>
            </a:xfrm>
            <a:custGeom>
              <a:avLst/>
              <a:gdLst>
                <a:gd name="T0" fmla="*/ 7 w 11"/>
                <a:gd name="T1" fmla="*/ 0 h 9"/>
                <a:gd name="T2" fmla="*/ 1 w 11"/>
                <a:gd name="T3" fmla="*/ 8 h 9"/>
                <a:gd name="T4" fmla="*/ 7 w 1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9">
                  <a:moveTo>
                    <a:pt x="7" y="0"/>
                  </a:moveTo>
                  <a:cubicBezTo>
                    <a:pt x="2" y="0"/>
                    <a:pt x="0" y="7"/>
                    <a:pt x="1" y="8"/>
                  </a:cubicBezTo>
                  <a:cubicBezTo>
                    <a:pt x="2" y="9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233E9885-C3E4-79D2-48E3-418357815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139" y="2957040"/>
              <a:ext cx="25846" cy="6892"/>
            </a:xfrm>
            <a:custGeom>
              <a:avLst/>
              <a:gdLst>
                <a:gd name="T0" fmla="*/ 6 w 7"/>
                <a:gd name="T1" fmla="*/ 1 h 2"/>
                <a:gd name="T2" fmla="*/ 1 w 7"/>
                <a:gd name="T3" fmla="*/ 1 h 2"/>
                <a:gd name="T4" fmla="*/ 6 w 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7" y="0"/>
                    <a:pt x="0" y="0"/>
                    <a:pt x="1" y="1"/>
                  </a:cubicBezTo>
                  <a:cubicBezTo>
                    <a:pt x="3" y="2"/>
                    <a:pt x="5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1" name="Freeform 66">
              <a:extLst>
                <a:ext uri="{FF2B5EF4-FFF2-40B4-BE49-F238E27FC236}">
                  <a16:creationId xmlns:a16="http://schemas.microsoft.com/office/drawing/2014/main" id="{F777C890-471F-DCAB-9083-F056006D7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247" y="2967378"/>
              <a:ext cx="39631" cy="20677"/>
            </a:xfrm>
            <a:custGeom>
              <a:avLst/>
              <a:gdLst>
                <a:gd name="T0" fmla="*/ 2 w 11"/>
                <a:gd name="T1" fmla="*/ 6 h 6"/>
                <a:gd name="T2" fmla="*/ 10 w 11"/>
                <a:gd name="T3" fmla="*/ 2 h 6"/>
                <a:gd name="T4" fmla="*/ 5 w 11"/>
                <a:gd name="T5" fmla="*/ 1 h 6"/>
                <a:gd name="T6" fmla="*/ 2 w 11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6">
                  <a:moveTo>
                    <a:pt x="2" y="6"/>
                  </a:moveTo>
                  <a:cubicBezTo>
                    <a:pt x="4" y="6"/>
                    <a:pt x="8" y="3"/>
                    <a:pt x="10" y="2"/>
                  </a:cubicBezTo>
                  <a:cubicBezTo>
                    <a:pt x="11" y="1"/>
                    <a:pt x="9" y="0"/>
                    <a:pt x="5" y="1"/>
                  </a:cubicBezTo>
                  <a:cubicBezTo>
                    <a:pt x="1" y="1"/>
                    <a:pt x="0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2" name="Freeform 67">
              <a:extLst>
                <a:ext uri="{FF2B5EF4-FFF2-40B4-BE49-F238E27FC236}">
                  <a16:creationId xmlns:a16="http://schemas.microsoft.com/office/drawing/2014/main" id="{94F246D7-3D4E-5C0D-3903-B4321193D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76" y="2209239"/>
              <a:ext cx="51691" cy="32738"/>
            </a:xfrm>
            <a:custGeom>
              <a:avLst/>
              <a:gdLst>
                <a:gd name="T0" fmla="*/ 8 w 15"/>
                <a:gd name="T1" fmla="*/ 6 h 9"/>
                <a:gd name="T2" fmla="*/ 14 w 15"/>
                <a:gd name="T3" fmla="*/ 9 h 9"/>
                <a:gd name="T4" fmla="*/ 9 w 15"/>
                <a:gd name="T5" fmla="*/ 4 h 9"/>
                <a:gd name="T6" fmla="*/ 4 w 15"/>
                <a:gd name="T7" fmla="*/ 1 h 9"/>
                <a:gd name="T8" fmla="*/ 8 w 1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8" y="6"/>
                  </a:moveTo>
                  <a:cubicBezTo>
                    <a:pt x="10" y="6"/>
                    <a:pt x="12" y="9"/>
                    <a:pt x="14" y="9"/>
                  </a:cubicBezTo>
                  <a:cubicBezTo>
                    <a:pt x="15" y="9"/>
                    <a:pt x="11" y="6"/>
                    <a:pt x="9" y="4"/>
                  </a:cubicBezTo>
                  <a:cubicBezTo>
                    <a:pt x="6" y="2"/>
                    <a:pt x="7" y="0"/>
                    <a:pt x="4" y="1"/>
                  </a:cubicBezTo>
                  <a:cubicBezTo>
                    <a:pt x="0" y="1"/>
                    <a:pt x="6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3" name="Freeform 68">
              <a:extLst>
                <a:ext uri="{FF2B5EF4-FFF2-40B4-BE49-F238E27FC236}">
                  <a16:creationId xmlns:a16="http://schemas.microsoft.com/office/drawing/2014/main" id="{1DCCAA1D-C701-095B-0235-A8E135D84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972" y="2131702"/>
              <a:ext cx="263626" cy="63753"/>
            </a:xfrm>
            <a:custGeom>
              <a:avLst/>
              <a:gdLst>
                <a:gd name="T0" fmla="*/ 6 w 74"/>
                <a:gd name="T1" fmla="*/ 7 h 18"/>
                <a:gd name="T2" fmla="*/ 5 w 74"/>
                <a:gd name="T3" fmla="*/ 9 h 18"/>
                <a:gd name="T4" fmla="*/ 33 w 74"/>
                <a:gd name="T5" fmla="*/ 10 h 18"/>
                <a:gd name="T6" fmla="*/ 17 w 74"/>
                <a:gd name="T7" fmla="*/ 14 h 18"/>
                <a:gd name="T8" fmla="*/ 35 w 74"/>
                <a:gd name="T9" fmla="*/ 16 h 18"/>
                <a:gd name="T10" fmla="*/ 44 w 74"/>
                <a:gd name="T11" fmla="*/ 18 h 18"/>
                <a:gd name="T12" fmla="*/ 53 w 74"/>
                <a:gd name="T13" fmla="*/ 16 h 18"/>
                <a:gd name="T14" fmla="*/ 63 w 74"/>
                <a:gd name="T15" fmla="*/ 13 h 18"/>
                <a:gd name="T16" fmla="*/ 73 w 74"/>
                <a:gd name="T17" fmla="*/ 6 h 18"/>
                <a:gd name="T18" fmla="*/ 58 w 74"/>
                <a:gd name="T19" fmla="*/ 4 h 18"/>
                <a:gd name="T20" fmla="*/ 47 w 74"/>
                <a:gd name="T21" fmla="*/ 3 h 18"/>
                <a:gd name="T22" fmla="*/ 42 w 74"/>
                <a:gd name="T23" fmla="*/ 5 h 18"/>
                <a:gd name="T24" fmla="*/ 38 w 74"/>
                <a:gd name="T25" fmla="*/ 1 h 18"/>
                <a:gd name="T26" fmla="*/ 37 w 74"/>
                <a:gd name="T27" fmla="*/ 7 h 18"/>
                <a:gd name="T28" fmla="*/ 31 w 74"/>
                <a:gd name="T29" fmla="*/ 4 h 18"/>
                <a:gd name="T30" fmla="*/ 24 w 74"/>
                <a:gd name="T31" fmla="*/ 4 h 18"/>
                <a:gd name="T32" fmla="*/ 16 w 74"/>
                <a:gd name="T33" fmla="*/ 0 h 18"/>
                <a:gd name="T34" fmla="*/ 16 w 74"/>
                <a:gd name="T35" fmla="*/ 3 h 18"/>
                <a:gd name="T36" fmla="*/ 11 w 74"/>
                <a:gd name="T37" fmla="*/ 2 h 18"/>
                <a:gd name="T38" fmla="*/ 11 w 74"/>
                <a:gd name="T39" fmla="*/ 5 h 18"/>
                <a:gd name="T40" fmla="*/ 5 w 74"/>
                <a:gd name="T41" fmla="*/ 2 h 18"/>
                <a:gd name="T42" fmla="*/ 2 w 74"/>
                <a:gd name="T43" fmla="*/ 4 h 18"/>
                <a:gd name="T44" fmla="*/ 6 w 74"/>
                <a:gd name="T4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">
                  <a:moveTo>
                    <a:pt x="6" y="7"/>
                  </a:moveTo>
                  <a:cubicBezTo>
                    <a:pt x="7" y="8"/>
                    <a:pt x="3" y="8"/>
                    <a:pt x="5" y="9"/>
                  </a:cubicBezTo>
                  <a:cubicBezTo>
                    <a:pt x="10" y="13"/>
                    <a:pt x="30" y="8"/>
                    <a:pt x="33" y="10"/>
                  </a:cubicBezTo>
                  <a:cubicBezTo>
                    <a:pt x="36" y="11"/>
                    <a:pt x="16" y="12"/>
                    <a:pt x="17" y="14"/>
                  </a:cubicBezTo>
                  <a:cubicBezTo>
                    <a:pt x="18" y="15"/>
                    <a:pt x="34" y="17"/>
                    <a:pt x="35" y="16"/>
                  </a:cubicBezTo>
                  <a:cubicBezTo>
                    <a:pt x="36" y="15"/>
                    <a:pt x="39" y="18"/>
                    <a:pt x="44" y="18"/>
                  </a:cubicBezTo>
                  <a:cubicBezTo>
                    <a:pt x="49" y="18"/>
                    <a:pt x="49" y="16"/>
                    <a:pt x="53" y="16"/>
                  </a:cubicBezTo>
                  <a:cubicBezTo>
                    <a:pt x="57" y="16"/>
                    <a:pt x="63" y="15"/>
                    <a:pt x="63" y="13"/>
                  </a:cubicBezTo>
                  <a:cubicBezTo>
                    <a:pt x="63" y="11"/>
                    <a:pt x="74" y="9"/>
                    <a:pt x="73" y="6"/>
                  </a:cubicBezTo>
                  <a:cubicBezTo>
                    <a:pt x="72" y="4"/>
                    <a:pt x="61" y="5"/>
                    <a:pt x="58" y="4"/>
                  </a:cubicBezTo>
                  <a:cubicBezTo>
                    <a:pt x="55" y="3"/>
                    <a:pt x="48" y="2"/>
                    <a:pt x="47" y="3"/>
                  </a:cubicBezTo>
                  <a:cubicBezTo>
                    <a:pt x="46" y="5"/>
                    <a:pt x="44" y="6"/>
                    <a:pt x="42" y="5"/>
                  </a:cubicBezTo>
                  <a:cubicBezTo>
                    <a:pt x="41" y="4"/>
                    <a:pt x="43" y="0"/>
                    <a:pt x="38" y="1"/>
                  </a:cubicBezTo>
                  <a:cubicBezTo>
                    <a:pt x="33" y="2"/>
                    <a:pt x="38" y="6"/>
                    <a:pt x="37" y="7"/>
                  </a:cubicBezTo>
                  <a:cubicBezTo>
                    <a:pt x="36" y="7"/>
                    <a:pt x="31" y="6"/>
                    <a:pt x="31" y="4"/>
                  </a:cubicBezTo>
                  <a:cubicBezTo>
                    <a:pt x="30" y="2"/>
                    <a:pt x="25" y="6"/>
                    <a:pt x="24" y="4"/>
                  </a:cubicBezTo>
                  <a:cubicBezTo>
                    <a:pt x="24" y="2"/>
                    <a:pt x="17" y="0"/>
                    <a:pt x="16" y="0"/>
                  </a:cubicBezTo>
                  <a:cubicBezTo>
                    <a:pt x="14" y="0"/>
                    <a:pt x="17" y="2"/>
                    <a:pt x="16" y="3"/>
                  </a:cubicBezTo>
                  <a:cubicBezTo>
                    <a:pt x="15" y="4"/>
                    <a:pt x="12" y="2"/>
                    <a:pt x="11" y="2"/>
                  </a:cubicBezTo>
                  <a:cubicBezTo>
                    <a:pt x="9" y="2"/>
                    <a:pt x="12" y="4"/>
                    <a:pt x="11" y="5"/>
                  </a:cubicBezTo>
                  <a:cubicBezTo>
                    <a:pt x="10" y="6"/>
                    <a:pt x="7" y="2"/>
                    <a:pt x="5" y="2"/>
                  </a:cubicBezTo>
                  <a:cubicBezTo>
                    <a:pt x="3" y="2"/>
                    <a:pt x="3" y="4"/>
                    <a:pt x="2" y="4"/>
                  </a:cubicBezTo>
                  <a:cubicBezTo>
                    <a:pt x="0" y="4"/>
                    <a:pt x="4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4" name="Freeform 69">
              <a:extLst>
                <a:ext uri="{FF2B5EF4-FFF2-40B4-BE49-F238E27FC236}">
                  <a16:creationId xmlns:a16="http://schemas.microsoft.com/office/drawing/2014/main" id="{F6D8E533-A9B7-ABED-BDC2-8B9E4A14B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606" y="2152378"/>
              <a:ext cx="377347" cy="163690"/>
            </a:xfrm>
            <a:custGeom>
              <a:avLst/>
              <a:gdLst>
                <a:gd name="T0" fmla="*/ 6 w 106"/>
                <a:gd name="T1" fmla="*/ 17 h 46"/>
                <a:gd name="T2" fmla="*/ 25 w 106"/>
                <a:gd name="T3" fmla="*/ 24 h 46"/>
                <a:gd name="T4" fmla="*/ 33 w 106"/>
                <a:gd name="T5" fmla="*/ 17 h 46"/>
                <a:gd name="T6" fmla="*/ 40 w 106"/>
                <a:gd name="T7" fmla="*/ 20 h 46"/>
                <a:gd name="T8" fmla="*/ 34 w 106"/>
                <a:gd name="T9" fmla="*/ 25 h 46"/>
                <a:gd name="T10" fmla="*/ 29 w 106"/>
                <a:gd name="T11" fmla="*/ 30 h 46"/>
                <a:gd name="T12" fmla="*/ 37 w 106"/>
                <a:gd name="T13" fmla="*/ 31 h 46"/>
                <a:gd name="T14" fmla="*/ 23 w 106"/>
                <a:gd name="T15" fmla="*/ 35 h 46"/>
                <a:gd name="T16" fmla="*/ 38 w 106"/>
                <a:gd name="T17" fmla="*/ 40 h 46"/>
                <a:gd name="T18" fmla="*/ 41 w 106"/>
                <a:gd name="T19" fmla="*/ 45 h 46"/>
                <a:gd name="T20" fmla="*/ 55 w 106"/>
                <a:gd name="T21" fmla="*/ 33 h 46"/>
                <a:gd name="T22" fmla="*/ 61 w 106"/>
                <a:gd name="T23" fmla="*/ 26 h 46"/>
                <a:gd name="T24" fmla="*/ 73 w 106"/>
                <a:gd name="T25" fmla="*/ 19 h 46"/>
                <a:gd name="T26" fmla="*/ 76 w 106"/>
                <a:gd name="T27" fmla="*/ 25 h 46"/>
                <a:gd name="T28" fmla="*/ 77 w 106"/>
                <a:gd name="T29" fmla="*/ 32 h 46"/>
                <a:gd name="T30" fmla="*/ 89 w 106"/>
                <a:gd name="T31" fmla="*/ 37 h 46"/>
                <a:gd name="T32" fmla="*/ 105 w 106"/>
                <a:gd name="T33" fmla="*/ 30 h 46"/>
                <a:gd name="T34" fmla="*/ 94 w 106"/>
                <a:gd name="T35" fmla="*/ 27 h 46"/>
                <a:gd name="T36" fmla="*/ 86 w 106"/>
                <a:gd name="T37" fmla="*/ 23 h 46"/>
                <a:gd name="T38" fmla="*/ 80 w 106"/>
                <a:gd name="T39" fmla="*/ 17 h 46"/>
                <a:gd name="T40" fmla="*/ 71 w 106"/>
                <a:gd name="T41" fmla="*/ 14 h 46"/>
                <a:gd name="T42" fmla="*/ 61 w 106"/>
                <a:gd name="T43" fmla="*/ 12 h 46"/>
                <a:gd name="T44" fmla="*/ 51 w 106"/>
                <a:gd name="T45" fmla="*/ 9 h 46"/>
                <a:gd name="T46" fmla="*/ 45 w 106"/>
                <a:gd name="T47" fmla="*/ 3 h 46"/>
                <a:gd name="T48" fmla="*/ 39 w 106"/>
                <a:gd name="T49" fmla="*/ 3 h 46"/>
                <a:gd name="T50" fmla="*/ 43 w 106"/>
                <a:gd name="T51" fmla="*/ 15 h 46"/>
                <a:gd name="T52" fmla="*/ 29 w 106"/>
                <a:gd name="T53" fmla="*/ 4 h 46"/>
                <a:gd name="T54" fmla="*/ 24 w 106"/>
                <a:gd name="T55" fmla="*/ 10 h 46"/>
                <a:gd name="T56" fmla="*/ 25 w 106"/>
                <a:gd name="T57" fmla="*/ 5 h 46"/>
                <a:gd name="T58" fmla="*/ 14 w 106"/>
                <a:gd name="T59" fmla="*/ 4 h 46"/>
                <a:gd name="T60" fmla="*/ 2 w 106"/>
                <a:gd name="T61" fmla="*/ 6 h 46"/>
                <a:gd name="T62" fmla="*/ 10 w 106"/>
                <a:gd name="T63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" h="46">
                  <a:moveTo>
                    <a:pt x="10" y="11"/>
                  </a:moveTo>
                  <a:cubicBezTo>
                    <a:pt x="14" y="12"/>
                    <a:pt x="7" y="15"/>
                    <a:pt x="6" y="17"/>
                  </a:cubicBezTo>
                  <a:cubicBezTo>
                    <a:pt x="5" y="20"/>
                    <a:pt x="11" y="22"/>
                    <a:pt x="14" y="24"/>
                  </a:cubicBezTo>
                  <a:cubicBezTo>
                    <a:pt x="16" y="25"/>
                    <a:pt x="22" y="25"/>
                    <a:pt x="25" y="24"/>
                  </a:cubicBezTo>
                  <a:cubicBezTo>
                    <a:pt x="27" y="23"/>
                    <a:pt x="26" y="19"/>
                    <a:pt x="29" y="20"/>
                  </a:cubicBezTo>
                  <a:cubicBezTo>
                    <a:pt x="32" y="20"/>
                    <a:pt x="30" y="18"/>
                    <a:pt x="33" y="17"/>
                  </a:cubicBezTo>
                  <a:cubicBezTo>
                    <a:pt x="35" y="16"/>
                    <a:pt x="35" y="19"/>
                    <a:pt x="33" y="20"/>
                  </a:cubicBezTo>
                  <a:cubicBezTo>
                    <a:pt x="31" y="22"/>
                    <a:pt x="37" y="22"/>
                    <a:pt x="40" y="20"/>
                  </a:cubicBezTo>
                  <a:cubicBezTo>
                    <a:pt x="43" y="18"/>
                    <a:pt x="44" y="20"/>
                    <a:pt x="43" y="22"/>
                  </a:cubicBezTo>
                  <a:cubicBezTo>
                    <a:pt x="42" y="24"/>
                    <a:pt x="36" y="23"/>
                    <a:pt x="34" y="25"/>
                  </a:cubicBezTo>
                  <a:cubicBezTo>
                    <a:pt x="32" y="27"/>
                    <a:pt x="25" y="26"/>
                    <a:pt x="22" y="28"/>
                  </a:cubicBezTo>
                  <a:cubicBezTo>
                    <a:pt x="19" y="31"/>
                    <a:pt x="25" y="31"/>
                    <a:pt x="29" y="30"/>
                  </a:cubicBezTo>
                  <a:cubicBezTo>
                    <a:pt x="33" y="30"/>
                    <a:pt x="41" y="29"/>
                    <a:pt x="44" y="30"/>
                  </a:cubicBezTo>
                  <a:cubicBezTo>
                    <a:pt x="47" y="30"/>
                    <a:pt x="42" y="31"/>
                    <a:pt x="37" y="31"/>
                  </a:cubicBezTo>
                  <a:cubicBezTo>
                    <a:pt x="32" y="31"/>
                    <a:pt x="30" y="32"/>
                    <a:pt x="31" y="33"/>
                  </a:cubicBezTo>
                  <a:cubicBezTo>
                    <a:pt x="31" y="34"/>
                    <a:pt x="23" y="32"/>
                    <a:pt x="23" y="35"/>
                  </a:cubicBezTo>
                  <a:cubicBezTo>
                    <a:pt x="23" y="37"/>
                    <a:pt x="30" y="38"/>
                    <a:pt x="31" y="39"/>
                  </a:cubicBezTo>
                  <a:cubicBezTo>
                    <a:pt x="32" y="41"/>
                    <a:pt x="36" y="39"/>
                    <a:pt x="38" y="40"/>
                  </a:cubicBezTo>
                  <a:cubicBezTo>
                    <a:pt x="40" y="40"/>
                    <a:pt x="35" y="41"/>
                    <a:pt x="34" y="42"/>
                  </a:cubicBezTo>
                  <a:cubicBezTo>
                    <a:pt x="34" y="43"/>
                    <a:pt x="40" y="44"/>
                    <a:pt x="41" y="45"/>
                  </a:cubicBezTo>
                  <a:cubicBezTo>
                    <a:pt x="42" y="46"/>
                    <a:pt x="46" y="46"/>
                    <a:pt x="46" y="44"/>
                  </a:cubicBezTo>
                  <a:cubicBezTo>
                    <a:pt x="46" y="42"/>
                    <a:pt x="50" y="35"/>
                    <a:pt x="55" y="33"/>
                  </a:cubicBezTo>
                  <a:cubicBezTo>
                    <a:pt x="60" y="32"/>
                    <a:pt x="57" y="30"/>
                    <a:pt x="58" y="28"/>
                  </a:cubicBezTo>
                  <a:cubicBezTo>
                    <a:pt x="58" y="26"/>
                    <a:pt x="62" y="28"/>
                    <a:pt x="61" y="26"/>
                  </a:cubicBezTo>
                  <a:cubicBezTo>
                    <a:pt x="60" y="24"/>
                    <a:pt x="61" y="23"/>
                    <a:pt x="64" y="21"/>
                  </a:cubicBezTo>
                  <a:cubicBezTo>
                    <a:pt x="67" y="19"/>
                    <a:pt x="69" y="20"/>
                    <a:pt x="73" y="19"/>
                  </a:cubicBezTo>
                  <a:cubicBezTo>
                    <a:pt x="77" y="18"/>
                    <a:pt x="79" y="20"/>
                    <a:pt x="75" y="20"/>
                  </a:cubicBezTo>
                  <a:cubicBezTo>
                    <a:pt x="71" y="21"/>
                    <a:pt x="73" y="24"/>
                    <a:pt x="76" y="25"/>
                  </a:cubicBezTo>
                  <a:cubicBezTo>
                    <a:pt x="79" y="26"/>
                    <a:pt x="76" y="26"/>
                    <a:pt x="79" y="27"/>
                  </a:cubicBezTo>
                  <a:cubicBezTo>
                    <a:pt x="81" y="27"/>
                    <a:pt x="80" y="30"/>
                    <a:pt x="77" y="32"/>
                  </a:cubicBezTo>
                  <a:cubicBezTo>
                    <a:pt x="74" y="35"/>
                    <a:pt x="78" y="35"/>
                    <a:pt x="85" y="34"/>
                  </a:cubicBezTo>
                  <a:cubicBezTo>
                    <a:pt x="91" y="32"/>
                    <a:pt x="87" y="35"/>
                    <a:pt x="89" y="37"/>
                  </a:cubicBezTo>
                  <a:cubicBezTo>
                    <a:pt x="91" y="38"/>
                    <a:pt x="96" y="36"/>
                    <a:pt x="99" y="33"/>
                  </a:cubicBezTo>
                  <a:cubicBezTo>
                    <a:pt x="101" y="31"/>
                    <a:pt x="106" y="31"/>
                    <a:pt x="105" y="30"/>
                  </a:cubicBezTo>
                  <a:cubicBezTo>
                    <a:pt x="105" y="28"/>
                    <a:pt x="102" y="28"/>
                    <a:pt x="100" y="29"/>
                  </a:cubicBezTo>
                  <a:cubicBezTo>
                    <a:pt x="98" y="29"/>
                    <a:pt x="92" y="29"/>
                    <a:pt x="94" y="27"/>
                  </a:cubicBezTo>
                  <a:cubicBezTo>
                    <a:pt x="96" y="26"/>
                    <a:pt x="95" y="25"/>
                    <a:pt x="92" y="25"/>
                  </a:cubicBezTo>
                  <a:cubicBezTo>
                    <a:pt x="89" y="25"/>
                    <a:pt x="84" y="24"/>
                    <a:pt x="86" y="23"/>
                  </a:cubicBezTo>
                  <a:cubicBezTo>
                    <a:pt x="89" y="23"/>
                    <a:pt x="84" y="20"/>
                    <a:pt x="82" y="20"/>
                  </a:cubicBezTo>
                  <a:cubicBezTo>
                    <a:pt x="80" y="20"/>
                    <a:pt x="80" y="18"/>
                    <a:pt x="80" y="17"/>
                  </a:cubicBezTo>
                  <a:cubicBezTo>
                    <a:pt x="81" y="15"/>
                    <a:pt x="74" y="15"/>
                    <a:pt x="75" y="14"/>
                  </a:cubicBezTo>
                  <a:cubicBezTo>
                    <a:pt x="76" y="14"/>
                    <a:pt x="72" y="12"/>
                    <a:pt x="71" y="14"/>
                  </a:cubicBezTo>
                  <a:cubicBezTo>
                    <a:pt x="70" y="15"/>
                    <a:pt x="68" y="14"/>
                    <a:pt x="68" y="13"/>
                  </a:cubicBezTo>
                  <a:cubicBezTo>
                    <a:pt x="68" y="11"/>
                    <a:pt x="63" y="12"/>
                    <a:pt x="61" y="12"/>
                  </a:cubicBezTo>
                  <a:cubicBezTo>
                    <a:pt x="59" y="12"/>
                    <a:pt x="60" y="8"/>
                    <a:pt x="58" y="7"/>
                  </a:cubicBezTo>
                  <a:cubicBezTo>
                    <a:pt x="56" y="6"/>
                    <a:pt x="53" y="9"/>
                    <a:pt x="51" y="9"/>
                  </a:cubicBezTo>
                  <a:cubicBezTo>
                    <a:pt x="50" y="9"/>
                    <a:pt x="53" y="7"/>
                    <a:pt x="53" y="5"/>
                  </a:cubicBezTo>
                  <a:cubicBezTo>
                    <a:pt x="54" y="4"/>
                    <a:pt x="46" y="1"/>
                    <a:pt x="45" y="3"/>
                  </a:cubicBezTo>
                  <a:cubicBezTo>
                    <a:pt x="45" y="5"/>
                    <a:pt x="43" y="1"/>
                    <a:pt x="41" y="0"/>
                  </a:cubicBezTo>
                  <a:cubicBezTo>
                    <a:pt x="40" y="0"/>
                    <a:pt x="41" y="3"/>
                    <a:pt x="39" y="3"/>
                  </a:cubicBezTo>
                  <a:cubicBezTo>
                    <a:pt x="38" y="3"/>
                    <a:pt x="36" y="5"/>
                    <a:pt x="38" y="6"/>
                  </a:cubicBezTo>
                  <a:cubicBezTo>
                    <a:pt x="41" y="7"/>
                    <a:pt x="44" y="14"/>
                    <a:pt x="43" y="15"/>
                  </a:cubicBezTo>
                  <a:cubicBezTo>
                    <a:pt x="43" y="16"/>
                    <a:pt x="35" y="10"/>
                    <a:pt x="35" y="7"/>
                  </a:cubicBezTo>
                  <a:cubicBezTo>
                    <a:pt x="34" y="5"/>
                    <a:pt x="30" y="2"/>
                    <a:pt x="29" y="4"/>
                  </a:cubicBezTo>
                  <a:cubicBezTo>
                    <a:pt x="28" y="6"/>
                    <a:pt x="25" y="7"/>
                    <a:pt x="26" y="9"/>
                  </a:cubicBezTo>
                  <a:cubicBezTo>
                    <a:pt x="27" y="11"/>
                    <a:pt x="24" y="12"/>
                    <a:pt x="24" y="10"/>
                  </a:cubicBezTo>
                  <a:cubicBezTo>
                    <a:pt x="24" y="8"/>
                    <a:pt x="20" y="7"/>
                    <a:pt x="18" y="7"/>
                  </a:cubicBezTo>
                  <a:cubicBezTo>
                    <a:pt x="17" y="6"/>
                    <a:pt x="22" y="6"/>
                    <a:pt x="25" y="5"/>
                  </a:cubicBezTo>
                  <a:cubicBezTo>
                    <a:pt x="27" y="4"/>
                    <a:pt x="23" y="2"/>
                    <a:pt x="20" y="4"/>
                  </a:cubicBezTo>
                  <a:cubicBezTo>
                    <a:pt x="18" y="5"/>
                    <a:pt x="15" y="3"/>
                    <a:pt x="14" y="4"/>
                  </a:cubicBezTo>
                  <a:cubicBezTo>
                    <a:pt x="13" y="6"/>
                    <a:pt x="11" y="4"/>
                    <a:pt x="8" y="4"/>
                  </a:cubicBezTo>
                  <a:cubicBezTo>
                    <a:pt x="6" y="4"/>
                    <a:pt x="4" y="7"/>
                    <a:pt x="2" y="6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5" y="15"/>
                    <a:pt x="7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5" name="Freeform 70">
              <a:extLst>
                <a:ext uri="{FF2B5EF4-FFF2-40B4-BE49-F238E27FC236}">
                  <a16:creationId xmlns:a16="http://schemas.microsoft.com/office/drawing/2014/main" id="{8053ABBA-BAB6-975F-8117-CEB436520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1695" y="2814026"/>
              <a:ext cx="93044" cy="29292"/>
            </a:xfrm>
            <a:custGeom>
              <a:avLst/>
              <a:gdLst>
                <a:gd name="T0" fmla="*/ 12 w 26"/>
                <a:gd name="T1" fmla="*/ 1 h 8"/>
                <a:gd name="T2" fmla="*/ 2 w 26"/>
                <a:gd name="T3" fmla="*/ 3 h 8"/>
                <a:gd name="T4" fmla="*/ 16 w 26"/>
                <a:gd name="T5" fmla="*/ 6 h 8"/>
                <a:gd name="T6" fmla="*/ 26 w 26"/>
                <a:gd name="T7" fmla="*/ 5 h 8"/>
                <a:gd name="T8" fmla="*/ 12 w 26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12" y="1"/>
                  </a:moveTo>
                  <a:cubicBezTo>
                    <a:pt x="10" y="2"/>
                    <a:pt x="0" y="2"/>
                    <a:pt x="2" y="3"/>
                  </a:cubicBezTo>
                  <a:cubicBezTo>
                    <a:pt x="4" y="5"/>
                    <a:pt x="13" y="4"/>
                    <a:pt x="16" y="6"/>
                  </a:cubicBezTo>
                  <a:cubicBezTo>
                    <a:pt x="20" y="8"/>
                    <a:pt x="26" y="6"/>
                    <a:pt x="26" y="5"/>
                  </a:cubicBezTo>
                  <a:cubicBezTo>
                    <a:pt x="26" y="3"/>
                    <a:pt x="13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6" name="Freeform 71">
              <a:extLst>
                <a:ext uri="{FF2B5EF4-FFF2-40B4-BE49-F238E27FC236}">
                  <a16:creationId xmlns:a16="http://schemas.microsoft.com/office/drawing/2014/main" id="{A1AEEF6F-2939-C340-A834-F1C9A1235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6126" y="3622134"/>
              <a:ext cx="63753" cy="43077"/>
            </a:xfrm>
            <a:custGeom>
              <a:avLst/>
              <a:gdLst>
                <a:gd name="T0" fmla="*/ 6 w 18"/>
                <a:gd name="T1" fmla="*/ 10 h 12"/>
                <a:gd name="T2" fmla="*/ 13 w 18"/>
                <a:gd name="T3" fmla="*/ 8 h 12"/>
                <a:gd name="T4" fmla="*/ 18 w 18"/>
                <a:gd name="T5" fmla="*/ 3 h 12"/>
                <a:gd name="T6" fmla="*/ 11 w 18"/>
                <a:gd name="T7" fmla="*/ 2 h 12"/>
                <a:gd name="T8" fmla="*/ 3 w 18"/>
                <a:gd name="T9" fmla="*/ 3 h 12"/>
                <a:gd name="T10" fmla="*/ 2 w 18"/>
                <a:gd name="T11" fmla="*/ 11 h 12"/>
                <a:gd name="T12" fmla="*/ 6 w 18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">
                  <a:moveTo>
                    <a:pt x="6" y="10"/>
                  </a:moveTo>
                  <a:cubicBezTo>
                    <a:pt x="7" y="8"/>
                    <a:pt x="11" y="7"/>
                    <a:pt x="13" y="8"/>
                  </a:cubicBezTo>
                  <a:cubicBezTo>
                    <a:pt x="15" y="9"/>
                    <a:pt x="18" y="5"/>
                    <a:pt x="18" y="3"/>
                  </a:cubicBezTo>
                  <a:cubicBezTo>
                    <a:pt x="18" y="0"/>
                    <a:pt x="12" y="0"/>
                    <a:pt x="11" y="2"/>
                  </a:cubicBezTo>
                  <a:cubicBezTo>
                    <a:pt x="10" y="4"/>
                    <a:pt x="7" y="3"/>
                    <a:pt x="3" y="3"/>
                  </a:cubicBezTo>
                  <a:cubicBezTo>
                    <a:pt x="0" y="4"/>
                    <a:pt x="0" y="11"/>
                    <a:pt x="2" y="11"/>
                  </a:cubicBezTo>
                  <a:cubicBezTo>
                    <a:pt x="4" y="12"/>
                    <a:pt x="6" y="12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7" name="Freeform 72">
              <a:extLst>
                <a:ext uri="{FF2B5EF4-FFF2-40B4-BE49-F238E27FC236}">
                  <a16:creationId xmlns:a16="http://schemas.microsoft.com/office/drawing/2014/main" id="{E145E7F1-2DF0-8080-91A8-D0422498C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1168" y="3344724"/>
              <a:ext cx="186089" cy="110275"/>
            </a:xfrm>
            <a:custGeom>
              <a:avLst/>
              <a:gdLst>
                <a:gd name="T0" fmla="*/ 6 w 52"/>
                <a:gd name="T1" fmla="*/ 18 h 31"/>
                <a:gd name="T2" fmla="*/ 3 w 52"/>
                <a:gd name="T3" fmla="*/ 21 h 31"/>
                <a:gd name="T4" fmla="*/ 2 w 52"/>
                <a:gd name="T5" fmla="*/ 25 h 31"/>
                <a:gd name="T6" fmla="*/ 2 w 52"/>
                <a:gd name="T7" fmla="*/ 29 h 31"/>
                <a:gd name="T8" fmla="*/ 6 w 52"/>
                <a:gd name="T9" fmla="*/ 28 h 31"/>
                <a:gd name="T10" fmla="*/ 10 w 52"/>
                <a:gd name="T11" fmla="*/ 28 h 31"/>
                <a:gd name="T12" fmla="*/ 5 w 52"/>
                <a:gd name="T13" fmla="*/ 23 h 31"/>
                <a:gd name="T14" fmla="*/ 11 w 52"/>
                <a:gd name="T15" fmla="*/ 23 h 31"/>
                <a:gd name="T16" fmla="*/ 23 w 52"/>
                <a:gd name="T17" fmla="*/ 25 h 31"/>
                <a:gd name="T18" fmla="*/ 28 w 52"/>
                <a:gd name="T19" fmla="*/ 23 h 31"/>
                <a:gd name="T20" fmla="*/ 39 w 52"/>
                <a:gd name="T21" fmla="*/ 19 h 31"/>
                <a:gd name="T22" fmla="*/ 43 w 52"/>
                <a:gd name="T23" fmla="*/ 17 h 31"/>
                <a:gd name="T24" fmla="*/ 52 w 52"/>
                <a:gd name="T25" fmla="*/ 9 h 31"/>
                <a:gd name="T26" fmla="*/ 45 w 52"/>
                <a:gd name="T27" fmla="*/ 11 h 31"/>
                <a:gd name="T28" fmla="*/ 37 w 52"/>
                <a:gd name="T29" fmla="*/ 12 h 31"/>
                <a:gd name="T30" fmla="*/ 20 w 52"/>
                <a:gd name="T31" fmla="*/ 3 h 31"/>
                <a:gd name="T32" fmla="*/ 15 w 52"/>
                <a:gd name="T33" fmla="*/ 5 h 31"/>
                <a:gd name="T34" fmla="*/ 15 w 52"/>
                <a:gd name="T35" fmla="*/ 11 h 31"/>
                <a:gd name="T36" fmla="*/ 12 w 52"/>
                <a:gd name="T37" fmla="*/ 16 h 31"/>
                <a:gd name="T38" fmla="*/ 6 w 52"/>
                <a:gd name="T39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1">
                  <a:moveTo>
                    <a:pt x="6" y="18"/>
                  </a:moveTo>
                  <a:cubicBezTo>
                    <a:pt x="3" y="18"/>
                    <a:pt x="6" y="20"/>
                    <a:pt x="3" y="21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3" y="26"/>
                    <a:pt x="2" y="28"/>
                    <a:pt x="2" y="29"/>
                  </a:cubicBezTo>
                  <a:cubicBezTo>
                    <a:pt x="1" y="31"/>
                    <a:pt x="4" y="30"/>
                    <a:pt x="6" y="28"/>
                  </a:cubicBezTo>
                  <a:cubicBezTo>
                    <a:pt x="7" y="27"/>
                    <a:pt x="9" y="29"/>
                    <a:pt x="10" y="28"/>
                  </a:cubicBezTo>
                  <a:cubicBezTo>
                    <a:pt x="10" y="26"/>
                    <a:pt x="5" y="25"/>
                    <a:pt x="5" y="23"/>
                  </a:cubicBezTo>
                  <a:cubicBezTo>
                    <a:pt x="5" y="21"/>
                    <a:pt x="9" y="24"/>
                    <a:pt x="11" y="23"/>
                  </a:cubicBezTo>
                  <a:cubicBezTo>
                    <a:pt x="14" y="22"/>
                    <a:pt x="20" y="23"/>
                    <a:pt x="23" y="25"/>
                  </a:cubicBezTo>
                  <a:cubicBezTo>
                    <a:pt x="26" y="27"/>
                    <a:pt x="27" y="26"/>
                    <a:pt x="28" y="23"/>
                  </a:cubicBezTo>
                  <a:cubicBezTo>
                    <a:pt x="29" y="21"/>
                    <a:pt x="34" y="19"/>
                    <a:pt x="39" y="19"/>
                  </a:cubicBezTo>
                  <a:cubicBezTo>
                    <a:pt x="45" y="19"/>
                    <a:pt x="45" y="17"/>
                    <a:pt x="43" y="17"/>
                  </a:cubicBezTo>
                  <a:cubicBezTo>
                    <a:pt x="42" y="16"/>
                    <a:pt x="52" y="11"/>
                    <a:pt x="52" y="9"/>
                  </a:cubicBezTo>
                  <a:cubicBezTo>
                    <a:pt x="52" y="8"/>
                    <a:pt x="46" y="12"/>
                    <a:pt x="45" y="11"/>
                  </a:cubicBezTo>
                  <a:cubicBezTo>
                    <a:pt x="43" y="9"/>
                    <a:pt x="40" y="12"/>
                    <a:pt x="37" y="12"/>
                  </a:cubicBezTo>
                  <a:cubicBezTo>
                    <a:pt x="34" y="13"/>
                    <a:pt x="23" y="6"/>
                    <a:pt x="20" y="3"/>
                  </a:cubicBezTo>
                  <a:cubicBezTo>
                    <a:pt x="17" y="0"/>
                    <a:pt x="13" y="2"/>
                    <a:pt x="15" y="5"/>
                  </a:cubicBezTo>
                  <a:cubicBezTo>
                    <a:pt x="17" y="7"/>
                    <a:pt x="15" y="8"/>
                    <a:pt x="15" y="11"/>
                  </a:cubicBezTo>
                  <a:cubicBezTo>
                    <a:pt x="15" y="14"/>
                    <a:pt x="12" y="14"/>
                    <a:pt x="12" y="16"/>
                  </a:cubicBezTo>
                  <a:cubicBezTo>
                    <a:pt x="13" y="18"/>
                    <a:pt x="9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8" name="Freeform 73">
              <a:extLst>
                <a:ext uri="{FF2B5EF4-FFF2-40B4-BE49-F238E27FC236}">
                  <a16:creationId xmlns:a16="http://schemas.microsoft.com/office/drawing/2014/main" id="{834CF42B-E18B-EF92-4ABE-F29498B84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866" y="3635918"/>
              <a:ext cx="79260" cy="67199"/>
            </a:xfrm>
            <a:custGeom>
              <a:avLst/>
              <a:gdLst>
                <a:gd name="T0" fmla="*/ 5 w 22"/>
                <a:gd name="T1" fmla="*/ 3 h 19"/>
                <a:gd name="T2" fmla="*/ 1 w 22"/>
                <a:gd name="T3" fmla="*/ 7 h 19"/>
                <a:gd name="T4" fmla="*/ 6 w 22"/>
                <a:gd name="T5" fmla="*/ 5 h 19"/>
                <a:gd name="T6" fmla="*/ 7 w 22"/>
                <a:gd name="T7" fmla="*/ 11 h 19"/>
                <a:gd name="T8" fmla="*/ 10 w 22"/>
                <a:gd name="T9" fmla="*/ 18 h 19"/>
                <a:gd name="T10" fmla="*/ 18 w 22"/>
                <a:gd name="T11" fmla="*/ 8 h 19"/>
                <a:gd name="T12" fmla="*/ 17 w 22"/>
                <a:gd name="T13" fmla="*/ 5 h 19"/>
                <a:gd name="T14" fmla="*/ 12 w 22"/>
                <a:gd name="T15" fmla="*/ 2 h 19"/>
                <a:gd name="T16" fmla="*/ 5 w 22"/>
                <a:gd name="T1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5" y="3"/>
                  </a:moveTo>
                  <a:cubicBezTo>
                    <a:pt x="1" y="5"/>
                    <a:pt x="0" y="5"/>
                    <a:pt x="1" y="7"/>
                  </a:cubicBezTo>
                  <a:cubicBezTo>
                    <a:pt x="3" y="9"/>
                    <a:pt x="5" y="7"/>
                    <a:pt x="6" y="5"/>
                  </a:cubicBezTo>
                  <a:cubicBezTo>
                    <a:pt x="7" y="3"/>
                    <a:pt x="9" y="8"/>
                    <a:pt x="7" y="11"/>
                  </a:cubicBezTo>
                  <a:cubicBezTo>
                    <a:pt x="5" y="14"/>
                    <a:pt x="7" y="19"/>
                    <a:pt x="10" y="18"/>
                  </a:cubicBezTo>
                  <a:cubicBezTo>
                    <a:pt x="12" y="18"/>
                    <a:pt x="15" y="12"/>
                    <a:pt x="18" y="8"/>
                  </a:cubicBezTo>
                  <a:cubicBezTo>
                    <a:pt x="22" y="5"/>
                    <a:pt x="17" y="6"/>
                    <a:pt x="17" y="5"/>
                  </a:cubicBezTo>
                  <a:cubicBezTo>
                    <a:pt x="17" y="3"/>
                    <a:pt x="12" y="3"/>
                    <a:pt x="12" y="2"/>
                  </a:cubicBezTo>
                  <a:cubicBezTo>
                    <a:pt x="11" y="0"/>
                    <a:pt x="8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89" name="Freeform 74">
              <a:extLst>
                <a:ext uri="{FF2B5EF4-FFF2-40B4-BE49-F238E27FC236}">
                  <a16:creationId xmlns:a16="http://schemas.microsoft.com/office/drawing/2014/main" id="{42D3F674-5538-6100-BAF6-71D48182A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3448106"/>
              <a:ext cx="318763" cy="198150"/>
            </a:xfrm>
            <a:custGeom>
              <a:avLst/>
              <a:gdLst>
                <a:gd name="T0" fmla="*/ 36 w 90"/>
                <a:gd name="T1" fmla="*/ 41 h 56"/>
                <a:gd name="T2" fmla="*/ 27 w 90"/>
                <a:gd name="T3" fmla="*/ 42 h 56"/>
                <a:gd name="T4" fmla="*/ 16 w 90"/>
                <a:gd name="T5" fmla="*/ 43 h 56"/>
                <a:gd name="T6" fmla="*/ 4 w 90"/>
                <a:gd name="T7" fmla="*/ 49 h 56"/>
                <a:gd name="T8" fmla="*/ 4 w 90"/>
                <a:gd name="T9" fmla="*/ 53 h 56"/>
                <a:gd name="T10" fmla="*/ 12 w 90"/>
                <a:gd name="T11" fmla="*/ 51 h 56"/>
                <a:gd name="T12" fmla="*/ 32 w 90"/>
                <a:gd name="T13" fmla="*/ 48 h 56"/>
                <a:gd name="T14" fmla="*/ 35 w 90"/>
                <a:gd name="T15" fmla="*/ 53 h 56"/>
                <a:gd name="T16" fmla="*/ 44 w 90"/>
                <a:gd name="T17" fmla="*/ 52 h 56"/>
                <a:gd name="T18" fmla="*/ 47 w 90"/>
                <a:gd name="T19" fmla="*/ 48 h 56"/>
                <a:gd name="T20" fmla="*/ 49 w 90"/>
                <a:gd name="T21" fmla="*/ 48 h 56"/>
                <a:gd name="T22" fmla="*/ 59 w 90"/>
                <a:gd name="T23" fmla="*/ 47 h 56"/>
                <a:gd name="T24" fmla="*/ 64 w 90"/>
                <a:gd name="T25" fmla="*/ 47 h 56"/>
                <a:gd name="T26" fmla="*/ 69 w 90"/>
                <a:gd name="T27" fmla="*/ 44 h 56"/>
                <a:gd name="T28" fmla="*/ 76 w 90"/>
                <a:gd name="T29" fmla="*/ 43 h 56"/>
                <a:gd name="T30" fmla="*/ 78 w 90"/>
                <a:gd name="T31" fmla="*/ 35 h 56"/>
                <a:gd name="T32" fmla="*/ 80 w 90"/>
                <a:gd name="T33" fmla="*/ 26 h 56"/>
                <a:gd name="T34" fmla="*/ 87 w 90"/>
                <a:gd name="T35" fmla="*/ 19 h 56"/>
                <a:gd name="T36" fmla="*/ 84 w 90"/>
                <a:gd name="T37" fmla="*/ 4 h 56"/>
                <a:gd name="T38" fmla="*/ 74 w 90"/>
                <a:gd name="T39" fmla="*/ 6 h 56"/>
                <a:gd name="T40" fmla="*/ 72 w 90"/>
                <a:gd name="T41" fmla="*/ 14 h 56"/>
                <a:gd name="T42" fmla="*/ 69 w 90"/>
                <a:gd name="T43" fmla="*/ 21 h 56"/>
                <a:gd name="T44" fmla="*/ 64 w 90"/>
                <a:gd name="T45" fmla="*/ 27 h 56"/>
                <a:gd name="T46" fmla="*/ 57 w 90"/>
                <a:gd name="T47" fmla="*/ 31 h 56"/>
                <a:gd name="T48" fmla="*/ 52 w 90"/>
                <a:gd name="T49" fmla="*/ 29 h 56"/>
                <a:gd name="T50" fmla="*/ 46 w 90"/>
                <a:gd name="T51" fmla="*/ 34 h 56"/>
                <a:gd name="T52" fmla="*/ 41 w 90"/>
                <a:gd name="T53" fmla="*/ 40 h 56"/>
                <a:gd name="T54" fmla="*/ 36 w 90"/>
                <a:gd name="T55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0" h="56">
                  <a:moveTo>
                    <a:pt x="36" y="41"/>
                  </a:moveTo>
                  <a:cubicBezTo>
                    <a:pt x="37" y="40"/>
                    <a:pt x="32" y="40"/>
                    <a:pt x="27" y="42"/>
                  </a:cubicBezTo>
                  <a:cubicBezTo>
                    <a:pt x="22" y="44"/>
                    <a:pt x="19" y="40"/>
                    <a:pt x="16" y="43"/>
                  </a:cubicBezTo>
                  <a:cubicBezTo>
                    <a:pt x="13" y="45"/>
                    <a:pt x="8" y="49"/>
                    <a:pt x="4" y="49"/>
                  </a:cubicBezTo>
                  <a:cubicBezTo>
                    <a:pt x="0" y="50"/>
                    <a:pt x="2" y="53"/>
                    <a:pt x="4" y="53"/>
                  </a:cubicBezTo>
                  <a:cubicBezTo>
                    <a:pt x="6" y="52"/>
                    <a:pt x="11" y="53"/>
                    <a:pt x="12" y="51"/>
                  </a:cubicBezTo>
                  <a:cubicBezTo>
                    <a:pt x="14" y="50"/>
                    <a:pt x="25" y="48"/>
                    <a:pt x="32" y="48"/>
                  </a:cubicBezTo>
                  <a:cubicBezTo>
                    <a:pt x="38" y="47"/>
                    <a:pt x="34" y="50"/>
                    <a:pt x="35" y="53"/>
                  </a:cubicBezTo>
                  <a:cubicBezTo>
                    <a:pt x="35" y="56"/>
                    <a:pt x="41" y="55"/>
                    <a:pt x="44" y="52"/>
                  </a:cubicBezTo>
                  <a:cubicBezTo>
                    <a:pt x="47" y="50"/>
                    <a:pt x="49" y="50"/>
                    <a:pt x="47" y="48"/>
                  </a:cubicBezTo>
                  <a:cubicBezTo>
                    <a:pt x="44" y="47"/>
                    <a:pt x="47" y="45"/>
                    <a:pt x="49" y="48"/>
                  </a:cubicBezTo>
                  <a:cubicBezTo>
                    <a:pt x="51" y="50"/>
                    <a:pt x="56" y="50"/>
                    <a:pt x="59" y="47"/>
                  </a:cubicBezTo>
                  <a:cubicBezTo>
                    <a:pt x="61" y="44"/>
                    <a:pt x="62" y="48"/>
                    <a:pt x="64" y="47"/>
                  </a:cubicBezTo>
                  <a:cubicBezTo>
                    <a:pt x="67" y="47"/>
                    <a:pt x="69" y="42"/>
                    <a:pt x="69" y="44"/>
                  </a:cubicBezTo>
                  <a:cubicBezTo>
                    <a:pt x="69" y="46"/>
                    <a:pt x="74" y="45"/>
                    <a:pt x="76" y="43"/>
                  </a:cubicBezTo>
                  <a:cubicBezTo>
                    <a:pt x="79" y="41"/>
                    <a:pt x="77" y="37"/>
                    <a:pt x="78" y="35"/>
                  </a:cubicBezTo>
                  <a:cubicBezTo>
                    <a:pt x="80" y="33"/>
                    <a:pt x="82" y="28"/>
                    <a:pt x="80" y="26"/>
                  </a:cubicBezTo>
                  <a:cubicBezTo>
                    <a:pt x="78" y="23"/>
                    <a:pt x="84" y="21"/>
                    <a:pt x="87" y="19"/>
                  </a:cubicBezTo>
                  <a:cubicBezTo>
                    <a:pt x="90" y="17"/>
                    <a:pt x="84" y="7"/>
                    <a:pt x="84" y="4"/>
                  </a:cubicBezTo>
                  <a:cubicBezTo>
                    <a:pt x="83" y="0"/>
                    <a:pt x="76" y="5"/>
                    <a:pt x="74" y="6"/>
                  </a:cubicBezTo>
                  <a:cubicBezTo>
                    <a:pt x="71" y="7"/>
                    <a:pt x="70" y="12"/>
                    <a:pt x="72" y="14"/>
                  </a:cubicBezTo>
                  <a:cubicBezTo>
                    <a:pt x="75" y="15"/>
                    <a:pt x="68" y="18"/>
                    <a:pt x="69" y="21"/>
                  </a:cubicBezTo>
                  <a:cubicBezTo>
                    <a:pt x="69" y="25"/>
                    <a:pt x="64" y="25"/>
                    <a:pt x="64" y="27"/>
                  </a:cubicBezTo>
                  <a:cubicBezTo>
                    <a:pt x="63" y="30"/>
                    <a:pt x="61" y="29"/>
                    <a:pt x="57" y="31"/>
                  </a:cubicBezTo>
                  <a:cubicBezTo>
                    <a:pt x="53" y="33"/>
                    <a:pt x="51" y="31"/>
                    <a:pt x="52" y="29"/>
                  </a:cubicBezTo>
                  <a:cubicBezTo>
                    <a:pt x="53" y="28"/>
                    <a:pt x="46" y="30"/>
                    <a:pt x="46" y="34"/>
                  </a:cubicBezTo>
                  <a:cubicBezTo>
                    <a:pt x="46" y="38"/>
                    <a:pt x="40" y="38"/>
                    <a:pt x="41" y="40"/>
                  </a:cubicBezTo>
                  <a:cubicBezTo>
                    <a:pt x="43" y="42"/>
                    <a:pt x="36" y="43"/>
                    <a:pt x="3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0" name="Freeform 75">
              <a:extLst>
                <a:ext uri="{FF2B5EF4-FFF2-40B4-BE49-F238E27FC236}">
                  <a16:creationId xmlns:a16="http://schemas.microsoft.com/office/drawing/2014/main" id="{CBE75665-B748-5395-58C7-E3AF324DD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3949512"/>
              <a:ext cx="74091" cy="46523"/>
            </a:xfrm>
            <a:custGeom>
              <a:avLst/>
              <a:gdLst>
                <a:gd name="T0" fmla="*/ 16 w 21"/>
                <a:gd name="T1" fmla="*/ 8 h 13"/>
                <a:gd name="T2" fmla="*/ 20 w 21"/>
                <a:gd name="T3" fmla="*/ 1 h 13"/>
                <a:gd name="T4" fmla="*/ 11 w 21"/>
                <a:gd name="T5" fmla="*/ 1 h 13"/>
                <a:gd name="T6" fmla="*/ 3 w 21"/>
                <a:gd name="T7" fmla="*/ 9 h 13"/>
                <a:gd name="T8" fmla="*/ 16 w 2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6" y="8"/>
                  </a:moveTo>
                  <a:cubicBezTo>
                    <a:pt x="17" y="6"/>
                    <a:pt x="21" y="3"/>
                    <a:pt x="20" y="1"/>
                  </a:cubicBezTo>
                  <a:cubicBezTo>
                    <a:pt x="20" y="0"/>
                    <a:pt x="14" y="1"/>
                    <a:pt x="11" y="1"/>
                  </a:cubicBezTo>
                  <a:cubicBezTo>
                    <a:pt x="8" y="1"/>
                    <a:pt x="0" y="4"/>
                    <a:pt x="3" y="9"/>
                  </a:cubicBezTo>
                  <a:cubicBezTo>
                    <a:pt x="6" y="13"/>
                    <a:pt x="16" y="10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1" name="Freeform 76">
              <a:extLst>
                <a:ext uri="{FF2B5EF4-FFF2-40B4-BE49-F238E27FC236}">
                  <a16:creationId xmlns:a16="http://schemas.microsoft.com/office/drawing/2014/main" id="{1B588F67-D5E1-A6E0-016C-A07437AF6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94" y="3832345"/>
              <a:ext cx="65476" cy="70645"/>
            </a:xfrm>
            <a:custGeom>
              <a:avLst/>
              <a:gdLst>
                <a:gd name="T0" fmla="*/ 6 w 18"/>
                <a:gd name="T1" fmla="*/ 20 h 20"/>
                <a:gd name="T2" fmla="*/ 16 w 18"/>
                <a:gd name="T3" fmla="*/ 2 h 20"/>
                <a:gd name="T4" fmla="*/ 2 w 18"/>
                <a:gd name="T5" fmla="*/ 10 h 20"/>
                <a:gd name="T6" fmla="*/ 6 w 18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9" y="19"/>
                    <a:pt x="18" y="4"/>
                    <a:pt x="16" y="2"/>
                  </a:cubicBezTo>
                  <a:cubicBezTo>
                    <a:pt x="14" y="0"/>
                    <a:pt x="5" y="3"/>
                    <a:pt x="2" y="10"/>
                  </a:cubicBezTo>
                  <a:cubicBezTo>
                    <a:pt x="0" y="17"/>
                    <a:pt x="6" y="20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2" name="Freeform 77">
              <a:extLst>
                <a:ext uri="{FF2B5EF4-FFF2-40B4-BE49-F238E27FC236}">
                  <a16:creationId xmlns:a16="http://schemas.microsoft.com/office/drawing/2014/main" id="{B46F5205-EAAA-3968-F134-B634A7DFC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17" y="4166616"/>
              <a:ext cx="143013" cy="94768"/>
            </a:xfrm>
            <a:custGeom>
              <a:avLst/>
              <a:gdLst>
                <a:gd name="T0" fmla="*/ 30 w 40"/>
                <a:gd name="T1" fmla="*/ 4 h 27"/>
                <a:gd name="T2" fmla="*/ 26 w 40"/>
                <a:gd name="T3" fmla="*/ 7 h 27"/>
                <a:gd name="T4" fmla="*/ 21 w 40"/>
                <a:gd name="T5" fmla="*/ 10 h 27"/>
                <a:gd name="T6" fmla="*/ 15 w 40"/>
                <a:gd name="T7" fmla="*/ 9 h 27"/>
                <a:gd name="T8" fmla="*/ 6 w 40"/>
                <a:gd name="T9" fmla="*/ 13 h 27"/>
                <a:gd name="T10" fmla="*/ 3 w 40"/>
                <a:gd name="T11" fmla="*/ 19 h 27"/>
                <a:gd name="T12" fmla="*/ 10 w 40"/>
                <a:gd name="T13" fmla="*/ 16 h 27"/>
                <a:gd name="T14" fmla="*/ 15 w 40"/>
                <a:gd name="T15" fmla="*/ 14 h 27"/>
                <a:gd name="T16" fmla="*/ 22 w 40"/>
                <a:gd name="T17" fmla="*/ 24 h 27"/>
                <a:gd name="T18" fmla="*/ 30 w 40"/>
                <a:gd name="T19" fmla="*/ 27 h 27"/>
                <a:gd name="T20" fmla="*/ 29 w 40"/>
                <a:gd name="T21" fmla="*/ 20 h 27"/>
                <a:gd name="T22" fmla="*/ 38 w 40"/>
                <a:gd name="T23" fmla="*/ 17 h 27"/>
                <a:gd name="T24" fmla="*/ 36 w 40"/>
                <a:gd name="T25" fmla="*/ 4 h 27"/>
                <a:gd name="T26" fmla="*/ 30 w 40"/>
                <a:gd name="T27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7">
                  <a:moveTo>
                    <a:pt x="30" y="4"/>
                  </a:moveTo>
                  <a:cubicBezTo>
                    <a:pt x="32" y="7"/>
                    <a:pt x="26" y="5"/>
                    <a:pt x="26" y="7"/>
                  </a:cubicBezTo>
                  <a:cubicBezTo>
                    <a:pt x="25" y="10"/>
                    <a:pt x="21" y="8"/>
                    <a:pt x="21" y="10"/>
                  </a:cubicBezTo>
                  <a:cubicBezTo>
                    <a:pt x="22" y="12"/>
                    <a:pt x="17" y="10"/>
                    <a:pt x="15" y="9"/>
                  </a:cubicBezTo>
                  <a:cubicBezTo>
                    <a:pt x="12" y="7"/>
                    <a:pt x="9" y="12"/>
                    <a:pt x="6" y="13"/>
                  </a:cubicBezTo>
                  <a:cubicBezTo>
                    <a:pt x="2" y="13"/>
                    <a:pt x="0" y="19"/>
                    <a:pt x="3" y="19"/>
                  </a:cubicBezTo>
                  <a:cubicBezTo>
                    <a:pt x="5" y="18"/>
                    <a:pt x="7" y="16"/>
                    <a:pt x="10" y="16"/>
                  </a:cubicBezTo>
                  <a:cubicBezTo>
                    <a:pt x="12" y="16"/>
                    <a:pt x="11" y="14"/>
                    <a:pt x="15" y="14"/>
                  </a:cubicBezTo>
                  <a:cubicBezTo>
                    <a:pt x="19" y="15"/>
                    <a:pt x="16" y="24"/>
                    <a:pt x="22" y="24"/>
                  </a:cubicBezTo>
                  <a:cubicBezTo>
                    <a:pt x="27" y="25"/>
                    <a:pt x="27" y="27"/>
                    <a:pt x="30" y="27"/>
                  </a:cubicBezTo>
                  <a:cubicBezTo>
                    <a:pt x="32" y="27"/>
                    <a:pt x="29" y="22"/>
                    <a:pt x="29" y="20"/>
                  </a:cubicBezTo>
                  <a:cubicBezTo>
                    <a:pt x="30" y="18"/>
                    <a:pt x="35" y="20"/>
                    <a:pt x="38" y="17"/>
                  </a:cubicBezTo>
                  <a:cubicBezTo>
                    <a:pt x="40" y="15"/>
                    <a:pt x="36" y="9"/>
                    <a:pt x="36" y="4"/>
                  </a:cubicBezTo>
                  <a:cubicBezTo>
                    <a:pt x="36" y="0"/>
                    <a:pt x="28" y="1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3" name="Freeform 78">
              <a:extLst>
                <a:ext uri="{FF2B5EF4-FFF2-40B4-BE49-F238E27FC236}">
                  <a16:creationId xmlns:a16="http://schemas.microsoft.com/office/drawing/2014/main" id="{8CA830AE-164C-EDE4-F2F9-BDE9104C9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176" y="4163170"/>
              <a:ext cx="32738" cy="24123"/>
            </a:xfrm>
            <a:custGeom>
              <a:avLst/>
              <a:gdLst>
                <a:gd name="T0" fmla="*/ 7 w 9"/>
                <a:gd name="T1" fmla="*/ 2 h 7"/>
                <a:gd name="T2" fmla="*/ 1 w 9"/>
                <a:gd name="T3" fmla="*/ 5 h 7"/>
                <a:gd name="T4" fmla="*/ 7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7" y="2"/>
                  </a:moveTo>
                  <a:cubicBezTo>
                    <a:pt x="5" y="0"/>
                    <a:pt x="0" y="3"/>
                    <a:pt x="1" y="5"/>
                  </a:cubicBezTo>
                  <a:cubicBezTo>
                    <a:pt x="2" y="7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4" name="Freeform 79">
              <a:extLst>
                <a:ext uri="{FF2B5EF4-FFF2-40B4-BE49-F238E27FC236}">
                  <a16:creationId xmlns:a16="http://schemas.microsoft.com/office/drawing/2014/main" id="{316D511E-AA7F-EBA2-882C-5C7227683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1856" y="4087356"/>
              <a:ext cx="44799" cy="36184"/>
            </a:xfrm>
            <a:custGeom>
              <a:avLst/>
              <a:gdLst>
                <a:gd name="T0" fmla="*/ 1 w 13"/>
                <a:gd name="T1" fmla="*/ 2 h 10"/>
                <a:gd name="T2" fmla="*/ 8 w 13"/>
                <a:gd name="T3" fmla="*/ 8 h 10"/>
                <a:gd name="T4" fmla="*/ 1 w 13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0">
                  <a:moveTo>
                    <a:pt x="1" y="2"/>
                  </a:moveTo>
                  <a:cubicBezTo>
                    <a:pt x="1" y="5"/>
                    <a:pt x="3" y="10"/>
                    <a:pt x="8" y="8"/>
                  </a:cubicBezTo>
                  <a:cubicBezTo>
                    <a:pt x="13" y="7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5" name="Freeform 80">
              <a:extLst>
                <a:ext uri="{FF2B5EF4-FFF2-40B4-BE49-F238E27FC236}">
                  <a16:creationId xmlns:a16="http://schemas.microsoft.com/office/drawing/2014/main" id="{92C4A213-5B85-7600-AC85-4D76B4ADD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871" y="4126985"/>
              <a:ext cx="67199" cy="63753"/>
            </a:xfrm>
            <a:custGeom>
              <a:avLst/>
              <a:gdLst>
                <a:gd name="T0" fmla="*/ 4 w 19"/>
                <a:gd name="T1" fmla="*/ 0 h 18"/>
                <a:gd name="T2" fmla="*/ 4 w 19"/>
                <a:gd name="T3" fmla="*/ 8 h 18"/>
                <a:gd name="T4" fmla="*/ 8 w 19"/>
                <a:gd name="T5" fmla="*/ 6 h 18"/>
                <a:gd name="T6" fmla="*/ 9 w 19"/>
                <a:gd name="T7" fmla="*/ 11 h 18"/>
                <a:gd name="T8" fmla="*/ 10 w 19"/>
                <a:gd name="T9" fmla="*/ 17 h 18"/>
                <a:gd name="T10" fmla="*/ 19 w 19"/>
                <a:gd name="T11" fmla="*/ 8 h 18"/>
                <a:gd name="T12" fmla="*/ 16 w 19"/>
                <a:gd name="T13" fmla="*/ 7 h 18"/>
                <a:gd name="T14" fmla="*/ 4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4" y="0"/>
                  </a:moveTo>
                  <a:cubicBezTo>
                    <a:pt x="0" y="1"/>
                    <a:pt x="2" y="8"/>
                    <a:pt x="4" y="8"/>
                  </a:cubicBezTo>
                  <a:cubicBezTo>
                    <a:pt x="6" y="8"/>
                    <a:pt x="8" y="8"/>
                    <a:pt x="8" y="6"/>
                  </a:cubicBezTo>
                  <a:cubicBezTo>
                    <a:pt x="9" y="5"/>
                    <a:pt x="11" y="9"/>
                    <a:pt x="9" y="11"/>
                  </a:cubicBezTo>
                  <a:cubicBezTo>
                    <a:pt x="7" y="13"/>
                    <a:pt x="7" y="17"/>
                    <a:pt x="10" y="17"/>
                  </a:cubicBezTo>
                  <a:cubicBezTo>
                    <a:pt x="13" y="18"/>
                    <a:pt x="19" y="10"/>
                    <a:pt x="19" y="8"/>
                  </a:cubicBezTo>
                  <a:cubicBezTo>
                    <a:pt x="18" y="6"/>
                    <a:pt x="15" y="9"/>
                    <a:pt x="16" y="7"/>
                  </a:cubicBezTo>
                  <a:cubicBezTo>
                    <a:pt x="16" y="5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6" name="Freeform 81">
              <a:extLst>
                <a:ext uri="{FF2B5EF4-FFF2-40B4-BE49-F238E27FC236}">
                  <a16:creationId xmlns:a16="http://schemas.microsoft.com/office/drawing/2014/main" id="{75E0FB15-7DC7-D62E-BBB7-0B8E438FD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6348" y="3980527"/>
              <a:ext cx="167136" cy="192981"/>
            </a:xfrm>
            <a:custGeom>
              <a:avLst/>
              <a:gdLst>
                <a:gd name="T0" fmla="*/ 0 w 47"/>
                <a:gd name="T1" fmla="*/ 14 h 54"/>
                <a:gd name="T2" fmla="*/ 2 w 47"/>
                <a:gd name="T3" fmla="*/ 22 h 54"/>
                <a:gd name="T4" fmla="*/ 4 w 47"/>
                <a:gd name="T5" fmla="*/ 27 h 54"/>
                <a:gd name="T6" fmla="*/ 12 w 47"/>
                <a:gd name="T7" fmla="*/ 29 h 54"/>
                <a:gd name="T8" fmla="*/ 19 w 47"/>
                <a:gd name="T9" fmla="*/ 31 h 54"/>
                <a:gd name="T10" fmla="*/ 29 w 47"/>
                <a:gd name="T11" fmla="*/ 36 h 54"/>
                <a:gd name="T12" fmla="*/ 31 w 47"/>
                <a:gd name="T13" fmla="*/ 41 h 54"/>
                <a:gd name="T14" fmla="*/ 34 w 47"/>
                <a:gd name="T15" fmla="*/ 44 h 54"/>
                <a:gd name="T16" fmla="*/ 38 w 47"/>
                <a:gd name="T17" fmla="*/ 51 h 54"/>
                <a:gd name="T18" fmla="*/ 40 w 47"/>
                <a:gd name="T19" fmla="*/ 49 h 54"/>
                <a:gd name="T20" fmla="*/ 44 w 47"/>
                <a:gd name="T21" fmla="*/ 46 h 54"/>
                <a:gd name="T22" fmla="*/ 42 w 47"/>
                <a:gd name="T23" fmla="*/ 39 h 54"/>
                <a:gd name="T24" fmla="*/ 33 w 47"/>
                <a:gd name="T25" fmla="*/ 34 h 54"/>
                <a:gd name="T26" fmla="*/ 28 w 47"/>
                <a:gd name="T27" fmla="*/ 29 h 54"/>
                <a:gd name="T28" fmla="*/ 17 w 47"/>
                <a:gd name="T29" fmla="*/ 27 h 54"/>
                <a:gd name="T30" fmla="*/ 13 w 47"/>
                <a:gd name="T31" fmla="*/ 22 h 54"/>
                <a:gd name="T32" fmla="*/ 19 w 47"/>
                <a:gd name="T33" fmla="*/ 14 h 54"/>
                <a:gd name="T34" fmla="*/ 18 w 47"/>
                <a:gd name="T35" fmla="*/ 4 h 54"/>
                <a:gd name="T36" fmla="*/ 17 w 47"/>
                <a:gd name="T37" fmla="*/ 2 h 54"/>
                <a:gd name="T38" fmla="*/ 6 w 47"/>
                <a:gd name="T39" fmla="*/ 1 h 54"/>
                <a:gd name="T40" fmla="*/ 4 w 47"/>
                <a:gd name="T41" fmla="*/ 15 h 54"/>
                <a:gd name="T42" fmla="*/ 0 w 47"/>
                <a:gd name="T4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54">
                  <a:moveTo>
                    <a:pt x="0" y="14"/>
                  </a:moveTo>
                  <a:cubicBezTo>
                    <a:pt x="0" y="16"/>
                    <a:pt x="0" y="22"/>
                    <a:pt x="2" y="22"/>
                  </a:cubicBezTo>
                  <a:cubicBezTo>
                    <a:pt x="4" y="22"/>
                    <a:pt x="6" y="24"/>
                    <a:pt x="4" y="27"/>
                  </a:cubicBezTo>
                  <a:cubicBezTo>
                    <a:pt x="3" y="30"/>
                    <a:pt x="8" y="30"/>
                    <a:pt x="12" y="29"/>
                  </a:cubicBezTo>
                  <a:cubicBezTo>
                    <a:pt x="16" y="28"/>
                    <a:pt x="15" y="31"/>
                    <a:pt x="19" y="31"/>
                  </a:cubicBezTo>
                  <a:cubicBezTo>
                    <a:pt x="24" y="30"/>
                    <a:pt x="29" y="34"/>
                    <a:pt x="29" y="36"/>
                  </a:cubicBezTo>
                  <a:cubicBezTo>
                    <a:pt x="28" y="37"/>
                    <a:pt x="29" y="42"/>
                    <a:pt x="31" y="41"/>
                  </a:cubicBezTo>
                  <a:cubicBezTo>
                    <a:pt x="33" y="40"/>
                    <a:pt x="36" y="41"/>
                    <a:pt x="34" y="44"/>
                  </a:cubicBezTo>
                  <a:cubicBezTo>
                    <a:pt x="32" y="46"/>
                    <a:pt x="37" y="48"/>
                    <a:pt x="38" y="51"/>
                  </a:cubicBezTo>
                  <a:cubicBezTo>
                    <a:pt x="39" y="54"/>
                    <a:pt x="41" y="51"/>
                    <a:pt x="40" y="49"/>
                  </a:cubicBezTo>
                  <a:cubicBezTo>
                    <a:pt x="40" y="47"/>
                    <a:pt x="41" y="47"/>
                    <a:pt x="44" y="46"/>
                  </a:cubicBezTo>
                  <a:cubicBezTo>
                    <a:pt x="47" y="44"/>
                    <a:pt x="44" y="42"/>
                    <a:pt x="42" y="39"/>
                  </a:cubicBezTo>
                  <a:cubicBezTo>
                    <a:pt x="40" y="36"/>
                    <a:pt x="33" y="37"/>
                    <a:pt x="33" y="34"/>
                  </a:cubicBezTo>
                  <a:cubicBezTo>
                    <a:pt x="33" y="31"/>
                    <a:pt x="28" y="30"/>
                    <a:pt x="28" y="29"/>
                  </a:cubicBezTo>
                  <a:cubicBezTo>
                    <a:pt x="28" y="27"/>
                    <a:pt x="21" y="26"/>
                    <a:pt x="17" y="27"/>
                  </a:cubicBezTo>
                  <a:cubicBezTo>
                    <a:pt x="13" y="29"/>
                    <a:pt x="16" y="24"/>
                    <a:pt x="13" y="22"/>
                  </a:cubicBezTo>
                  <a:cubicBezTo>
                    <a:pt x="11" y="20"/>
                    <a:pt x="15" y="17"/>
                    <a:pt x="19" y="14"/>
                  </a:cubicBezTo>
                  <a:cubicBezTo>
                    <a:pt x="22" y="11"/>
                    <a:pt x="18" y="6"/>
                    <a:pt x="18" y="4"/>
                  </a:cubicBezTo>
                  <a:cubicBezTo>
                    <a:pt x="19" y="2"/>
                    <a:pt x="18" y="1"/>
                    <a:pt x="17" y="2"/>
                  </a:cubicBezTo>
                  <a:cubicBezTo>
                    <a:pt x="15" y="3"/>
                    <a:pt x="8" y="0"/>
                    <a:pt x="6" y="1"/>
                  </a:cubicBezTo>
                  <a:cubicBezTo>
                    <a:pt x="3" y="3"/>
                    <a:pt x="5" y="14"/>
                    <a:pt x="4" y="15"/>
                  </a:cubicBezTo>
                  <a:cubicBezTo>
                    <a:pt x="3" y="16"/>
                    <a:pt x="1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7" name="Freeform 82">
              <a:extLst>
                <a:ext uri="{FF2B5EF4-FFF2-40B4-BE49-F238E27FC236}">
                  <a16:creationId xmlns:a16="http://schemas.microsoft.com/office/drawing/2014/main" id="{1B5FAD6F-1B55-F395-E75E-FF3885F4B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5704" y="4137323"/>
              <a:ext cx="67199" cy="70645"/>
            </a:xfrm>
            <a:custGeom>
              <a:avLst/>
              <a:gdLst>
                <a:gd name="T0" fmla="*/ 10 w 19"/>
                <a:gd name="T1" fmla="*/ 8 h 20"/>
                <a:gd name="T2" fmla="*/ 1 w 19"/>
                <a:gd name="T3" fmla="*/ 18 h 20"/>
                <a:gd name="T4" fmla="*/ 15 w 19"/>
                <a:gd name="T5" fmla="*/ 8 h 20"/>
                <a:gd name="T6" fmla="*/ 17 w 19"/>
                <a:gd name="T7" fmla="*/ 2 h 20"/>
                <a:gd name="T8" fmla="*/ 10 w 19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0" y="8"/>
                  </a:moveTo>
                  <a:cubicBezTo>
                    <a:pt x="7" y="11"/>
                    <a:pt x="0" y="17"/>
                    <a:pt x="1" y="18"/>
                  </a:cubicBezTo>
                  <a:cubicBezTo>
                    <a:pt x="2" y="20"/>
                    <a:pt x="10" y="10"/>
                    <a:pt x="15" y="8"/>
                  </a:cubicBezTo>
                  <a:cubicBezTo>
                    <a:pt x="19" y="6"/>
                    <a:pt x="18" y="4"/>
                    <a:pt x="17" y="2"/>
                  </a:cubicBezTo>
                  <a:cubicBezTo>
                    <a:pt x="15" y="0"/>
                    <a:pt x="14" y="5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8" name="Freeform 83">
              <a:extLst>
                <a:ext uri="{FF2B5EF4-FFF2-40B4-BE49-F238E27FC236}">
                  <a16:creationId xmlns:a16="http://schemas.microsoft.com/office/drawing/2014/main" id="{5D36EE40-1FFA-2A9B-D061-4A5910D23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8546" y="4447471"/>
              <a:ext cx="49969" cy="34461"/>
            </a:xfrm>
            <a:custGeom>
              <a:avLst/>
              <a:gdLst>
                <a:gd name="T0" fmla="*/ 5 w 14"/>
                <a:gd name="T1" fmla="*/ 4 h 10"/>
                <a:gd name="T2" fmla="*/ 10 w 14"/>
                <a:gd name="T3" fmla="*/ 9 h 10"/>
                <a:gd name="T4" fmla="*/ 7 w 14"/>
                <a:gd name="T5" fmla="*/ 3 h 10"/>
                <a:gd name="T6" fmla="*/ 5 w 1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0">
                  <a:moveTo>
                    <a:pt x="5" y="4"/>
                  </a:moveTo>
                  <a:cubicBezTo>
                    <a:pt x="9" y="7"/>
                    <a:pt x="7" y="10"/>
                    <a:pt x="10" y="9"/>
                  </a:cubicBezTo>
                  <a:cubicBezTo>
                    <a:pt x="14" y="8"/>
                    <a:pt x="11" y="5"/>
                    <a:pt x="7" y="3"/>
                  </a:cubicBezTo>
                  <a:cubicBezTo>
                    <a:pt x="3" y="2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99" name="Freeform 84">
              <a:extLst>
                <a:ext uri="{FF2B5EF4-FFF2-40B4-BE49-F238E27FC236}">
                  <a16:creationId xmlns:a16="http://schemas.microsoft.com/office/drawing/2014/main" id="{F55CBE04-8A28-038D-1204-852CFEEEE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603" y="4383719"/>
              <a:ext cx="551374" cy="223996"/>
            </a:xfrm>
            <a:custGeom>
              <a:avLst/>
              <a:gdLst>
                <a:gd name="T0" fmla="*/ 129 w 155"/>
                <a:gd name="T1" fmla="*/ 39 h 63"/>
                <a:gd name="T2" fmla="*/ 130 w 155"/>
                <a:gd name="T3" fmla="*/ 36 h 63"/>
                <a:gd name="T4" fmla="*/ 115 w 155"/>
                <a:gd name="T5" fmla="*/ 29 h 63"/>
                <a:gd name="T6" fmla="*/ 85 w 155"/>
                <a:gd name="T7" fmla="*/ 17 h 63"/>
                <a:gd name="T8" fmla="*/ 79 w 155"/>
                <a:gd name="T9" fmla="*/ 15 h 63"/>
                <a:gd name="T10" fmla="*/ 53 w 155"/>
                <a:gd name="T11" fmla="*/ 8 h 63"/>
                <a:gd name="T12" fmla="*/ 46 w 155"/>
                <a:gd name="T13" fmla="*/ 13 h 63"/>
                <a:gd name="T14" fmla="*/ 33 w 155"/>
                <a:gd name="T15" fmla="*/ 19 h 63"/>
                <a:gd name="T16" fmla="*/ 25 w 155"/>
                <a:gd name="T17" fmla="*/ 4 h 63"/>
                <a:gd name="T18" fmla="*/ 7 w 155"/>
                <a:gd name="T19" fmla="*/ 3 h 63"/>
                <a:gd name="T20" fmla="*/ 1 w 155"/>
                <a:gd name="T21" fmla="*/ 6 h 63"/>
                <a:gd name="T22" fmla="*/ 5 w 155"/>
                <a:gd name="T23" fmla="*/ 8 h 63"/>
                <a:gd name="T24" fmla="*/ 9 w 155"/>
                <a:gd name="T25" fmla="*/ 12 h 63"/>
                <a:gd name="T26" fmla="*/ 22 w 155"/>
                <a:gd name="T27" fmla="*/ 13 h 63"/>
                <a:gd name="T28" fmla="*/ 21 w 155"/>
                <a:gd name="T29" fmla="*/ 14 h 63"/>
                <a:gd name="T30" fmla="*/ 14 w 155"/>
                <a:gd name="T31" fmla="*/ 15 h 63"/>
                <a:gd name="T32" fmla="*/ 10 w 155"/>
                <a:gd name="T33" fmla="*/ 16 h 63"/>
                <a:gd name="T34" fmla="*/ 14 w 155"/>
                <a:gd name="T35" fmla="*/ 21 h 63"/>
                <a:gd name="T36" fmla="*/ 20 w 155"/>
                <a:gd name="T37" fmla="*/ 21 h 63"/>
                <a:gd name="T38" fmla="*/ 28 w 155"/>
                <a:gd name="T39" fmla="*/ 23 h 63"/>
                <a:gd name="T40" fmla="*/ 35 w 155"/>
                <a:gd name="T41" fmla="*/ 26 h 63"/>
                <a:gd name="T42" fmla="*/ 56 w 155"/>
                <a:gd name="T43" fmla="*/ 31 h 63"/>
                <a:gd name="T44" fmla="*/ 61 w 155"/>
                <a:gd name="T45" fmla="*/ 38 h 63"/>
                <a:gd name="T46" fmla="*/ 60 w 155"/>
                <a:gd name="T47" fmla="*/ 43 h 63"/>
                <a:gd name="T48" fmla="*/ 53 w 155"/>
                <a:gd name="T49" fmla="*/ 48 h 63"/>
                <a:gd name="T50" fmla="*/ 71 w 155"/>
                <a:gd name="T51" fmla="*/ 47 h 63"/>
                <a:gd name="T52" fmla="*/ 79 w 155"/>
                <a:gd name="T53" fmla="*/ 52 h 63"/>
                <a:gd name="T54" fmla="*/ 87 w 155"/>
                <a:gd name="T55" fmla="*/ 54 h 63"/>
                <a:gd name="T56" fmla="*/ 97 w 155"/>
                <a:gd name="T57" fmla="*/ 50 h 63"/>
                <a:gd name="T58" fmla="*/ 101 w 155"/>
                <a:gd name="T59" fmla="*/ 46 h 63"/>
                <a:gd name="T60" fmla="*/ 117 w 155"/>
                <a:gd name="T61" fmla="*/ 49 h 63"/>
                <a:gd name="T62" fmla="*/ 134 w 155"/>
                <a:gd name="T63" fmla="*/ 60 h 63"/>
                <a:gd name="T64" fmla="*/ 150 w 155"/>
                <a:gd name="T65" fmla="*/ 63 h 63"/>
                <a:gd name="T66" fmla="*/ 149 w 155"/>
                <a:gd name="T67" fmla="*/ 59 h 63"/>
                <a:gd name="T68" fmla="*/ 144 w 155"/>
                <a:gd name="T69" fmla="*/ 55 h 63"/>
                <a:gd name="T70" fmla="*/ 136 w 155"/>
                <a:gd name="T71" fmla="*/ 52 h 63"/>
                <a:gd name="T72" fmla="*/ 131 w 155"/>
                <a:gd name="T73" fmla="*/ 44 h 63"/>
                <a:gd name="T74" fmla="*/ 129 w 155"/>
                <a:gd name="T7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63">
                  <a:moveTo>
                    <a:pt x="129" y="39"/>
                  </a:moveTo>
                  <a:cubicBezTo>
                    <a:pt x="133" y="40"/>
                    <a:pt x="134" y="38"/>
                    <a:pt x="130" y="36"/>
                  </a:cubicBezTo>
                  <a:cubicBezTo>
                    <a:pt x="127" y="33"/>
                    <a:pt x="116" y="33"/>
                    <a:pt x="115" y="29"/>
                  </a:cubicBezTo>
                  <a:cubicBezTo>
                    <a:pt x="115" y="26"/>
                    <a:pt x="94" y="18"/>
                    <a:pt x="85" y="17"/>
                  </a:cubicBezTo>
                  <a:cubicBezTo>
                    <a:pt x="83" y="16"/>
                    <a:pt x="81" y="16"/>
                    <a:pt x="79" y="15"/>
                  </a:cubicBezTo>
                  <a:cubicBezTo>
                    <a:pt x="69" y="13"/>
                    <a:pt x="55" y="8"/>
                    <a:pt x="53" y="8"/>
                  </a:cubicBezTo>
                  <a:cubicBezTo>
                    <a:pt x="49" y="8"/>
                    <a:pt x="49" y="13"/>
                    <a:pt x="46" y="13"/>
                  </a:cubicBezTo>
                  <a:cubicBezTo>
                    <a:pt x="43" y="13"/>
                    <a:pt x="39" y="18"/>
                    <a:pt x="33" y="19"/>
                  </a:cubicBezTo>
                  <a:cubicBezTo>
                    <a:pt x="28" y="20"/>
                    <a:pt x="27" y="7"/>
                    <a:pt x="25" y="4"/>
                  </a:cubicBezTo>
                  <a:cubicBezTo>
                    <a:pt x="22" y="2"/>
                    <a:pt x="9" y="0"/>
                    <a:pt x="7" y="3"/>
                  </a:cubicBezTo>
                  <a:cubicBezTo>
                    <a:pt x="6" y="6"/>
                    <a:pt x="1" y="4"/>
                    <a:pt x="1" y="6"/>
                  </a:cubicBezTo>
                  <a:cubicBezTo>
                    <a:pt x="0" y="9"/>
                    <a:pt x="2" y="8"/>
                    <a:pt x="5" y="8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11" y="14"/>
                    <a:pt x="19" y="13"/>
                    <a:pt x="22" y="13"/>
                  </a:cubicBezTo>
                  <a:cubicBezTo>
                    <a:pt x="24" y="12"/>
                    <a:pt x="25" y="15"/>
                    <a:pt x="21" y="14"/>
                  </a:cubicBezTo>
                  <a:cubicBezTo>
                    <a:pt x="17" y="13"/>
                    <a:pt x="17" y="16"/>
                    <a:pt x="14" y="15"/>
                  </a:cubicBezTo>
                  <a:cubicBezTo>
                    <a:pt x="12" y="15"/>
                    <a:pt x="8" y="15"/>
                    <a:pt x="10" y="16"/>
                  </a:cubicBezTo>
                  <a:cubicBezTo>
                    <a:pt x="12" y="17"/>
                    <a:pt x="14" y="18"/>
                    <a:pt x="14" y="21"/>
                  </a:cubicBezTo>
                  <a:cubicBezTo>
                    <a:pt x="14" y="24"/>
                    <a:pt x="20" y="23"/>
                    <a:pt x="20" y="21"/>
                  </a:cubicBezTo>
                  <a:cubicBezTo>
                    <a:pt x="20" y="19"/>
                    <a:pt x="22" y="22"/>
                    <a:pt x="28" y="23"/>
                  </a:cubicBezTo>
                  <a:cubicBezTo>
                    <a:pt x="33" y="24"/>
                    <a:pt x="29" y="26"/>
                    <a:pt x="35" y="26"/>
                  </a:cubicBezTo>
                  <a:cubicBezTo>
                    <a:pt x="40" y="26"/>
                    <a:pt x="52" y="29"/>
                    <a:pt x="56" y="31"/>
                  </a:cubicBezTo>
                  <a:cubicBezTo>
                    <a:pt x="61" y="34"/>
                    <a:pt x="58" y="36"/>
                    <a:pt x="61" y="38"/>
                  </a:cubicBezTo>
                  <a:cubicBezTo>
                    <a:pt x="64" y="41"/>
                    <a:pt x="64" y="43"/>
                    <a:pt x="60" y="43"/>
                  </a:cubicBezTo>
                  <a:cubicBezTo>
                    <a:pt x="56" y="43"/>
                    <a:pt x="52" y="47"/>
                    <a:pt x="53" y="48"/>
                  </a:cubicBezTo>
                  <a:cubicBezTo>
                    <a:pt x="54" y="50"/>
                    <a:pt x="68" y="47"/>
                    <a:pt x="71" y="47"/>
                  </a:cubicBezTo>
                  <a:cubicBezTo>
                    <a:pt x="73" y="47"/>
                    <a:pt x="75" y="50"/>
                    <a:pt x="79" y="52"/>
                  </a:cubicBezTo>
                  <a:cubicBezTo>
                    <a:pt x="81" y="53"/>
                    <a:pt x="84" y="54"/>
                    <a:pt x="87" y="54"/>
                  </a:cubicBezTo>
                  <a:cubicBezTo>
                    <a:pt x="97" y="55"/>
                    <a:pt x="95" y="50"/>
                    <a:pt x="97" y="50"/>
                  </a:cubicBezTo>
                  <a:cubicBezTo>
                    <a:pt x="98" y="50"/>
                    <a:pt x="99" y="48"/>
                    <a:pt x="101" y="46"/>
                  </a:cubicBezTo>
                  <a:cubicBezTo>
                    <a:pt x="103" y="44"/>
                    <a:pt x="112" y="46"/>
                    <a:pt x="117" y="49"/>
                  </a:cubicBezTo>
                  <a:cubicBezTo>
                    <a:pt x="123" y="52"/>
                    <a:pt x="129" y="61"/>
                    <a:pt x="134" y="60"/>
                  </a:cubicBezTo>
                  <a:cubicBezTo>
                    <a:pt x="140" y="59"/>
                    <a:pt x="145" y="63"/>
                    <a:pt x="150" y="63"/>
                  </a:cubicBezTo>
                  <a:cubicBezTo>
                    <a:pt x="155" y="62"/>
                    <a:pt x="151" y="59"/>
                    <a:pt x="149" y="59"/>
                  </a:cubicBezTo>
                  <a:cubicBezTo>
                    <a:pt x="148" y="58"/>
                    <a:pt x="144" y="56"/>
                    <a:pt x="144" y="55"/>
                  </a:cubicBezTo>
                  <a:cubicBezTo>
                    <a:pt x="144" y="54"/>
                    <a:pt x="139" y="54"/>
                    <a:pt x="136" y="52"/>
                  </a:cubicBezTo>
                  <a:cubicBezTo>
                    <a:pt x="133" y="51"/>
                    <a:pt x="134" y="46"/>
                    <a:pt x="131" y="44"/>
                  </a:cubicBezTo>
                  <a:cubicBezTo>
                    <a:pt x="127" y="43"/>
                    <a:pt x="125" y="39"/>
                    <a:pt x="12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0" name="Freeform 85">
              <a:extLst>
                <a:ext uri="{FF2B5EF4-FFF2-40B4-BE49-F238E27FC236}">
                  <a16:creationId xmlns:a16="http://schemas.microsoft.com/office/drawing/2014/main" id="{D8473AD3-B60D-F75D-CE55-80F9AC90F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2055" y="4468148"/>
              <a:ext cx="117167" cy="46523"/>
            </a:xfrm>
            <a:custGeom>
              <a:avLst/>
              <a:gdLst>
                <a:gd name="T0" fmla="*/ 26 w 33"/>
                <a:gd name="T1" fmla="*/ 4 h 13"/>
                <a:gd name="T2" fmla="*/ 17 w 33"/>
                <a:gd name="T3" fmla="*/ 8 h 13"/>
                <a:gd name="T4" fmla="*/ 0 w 33"/>
                <a:gd name="T5" fmla="*/ 9 h 13"/>
                <a:gd name="T6" fmla="*/ 13 w 33"/>
                <a:gd name="T7" fmla="*/ 13 h 13"/>
                <a:gd name="T8" fmla="*/ 29 w 33"/>
                <a:gd name="T9" fmla="*/ 7 h 13"/>
                <a:gd name="T10" fmla="*/ 31 w 33"/>
                <a:gd name="T11" fmla="*/ 2 h 13"/>
                <a:gd name="T12" fmla="*/ 26 w 33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3">
                  <a:moveTo>
                    <a:pt x="26" y="4"/>
                  </a:moveTo>
                  <a:cubicBezTo>
                    <a:pt x="26" y="6"/>
                    <a:pt x="23" y="6"/>
                    <a:pt x="17" y="8"/>
                  </a:cubicBezTo>
                  <a:cubicBezTo>
                    <a:pt x="11" y="10"/>
                    <a:pt x="1" y="6"/>
                    <a:pt x="0" y="9"/>
                  </a:cubicBezTo>
                  <a:cubicBezTo>
                    <a:pt x="0" y="10"/>
                    <a:pt x="7" y="13"/>
                    <a:pt x="13" y="13"/>
                  </a:cubicBezTo>
                  <a:cubicBezTo>
                    <a:pt x="19" y="13"/>
                    <a:pt x="29" y="8"/>
                    <a:pt x="29" y="7"/>
                  </a:cubicBezTo>
                  <a:cubicBezTo>
                    <a:pt x="29" y="6"/>
                    <a:pt x="33" y="3"/>
                    <a:pt x="31" y="2"/>
                  </a:cubicBezTo>
                  <a:cubicBezTo>
                    <a:pt x="30" y="0"/>
                    <a:pt x="26" y="2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1" name="Freeform 86">
              <a:extLst>
                <a:ext uri="{FF2B5EF4-FFF2-40B4-BE49-F238E27FC236}">
                  <a16:creationId xmlns:a16="http://schemas.microsoft.com/office/drawing/2014/main" id="{198E4E05-9972-8CA6-8D97-B25DE0E17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893" y="4173508"/>
              <a:ext cx="60307" cy="87876"/>
            </a:xfrm>
            <a:custGeom>
              <a:avLst/>
              <a:gdLst>
                <a:gd name="T0" fmla="*/ 4 w 17"/>
                <a:gd name="T1" fmla="*/ 0 h 25"/>
                <a:gd name="T2" fmla="*/ 1 w 17"/>
                <a:gd name="T3" fmla="*/ 6 h 25"/>
                <a:gd name="T4" fmla="*/ 1 w 17"/>
                <a:gd name="T5" fmla="*/ 14 h 25"/>
                <a:gd name="T6" fmla="*/ 5 w 17"/>
                <a:gd name="T7" fmla="*/ 22 h 25"/>
                <a:gd name="T8" fmla="*/ 16 w 17"/>
                <a:gd name="T9" fmla="*/ 14 h 25"/>
                <a:gd name="T10" fmla="*/ 4 w 1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5">
                  <a:moveTo>
                    <a:pt x="4" y="0"/>
                  </a:moveTo>
                  <a:cubicBezTo>
                    <a:pt x="2" y="0"/>
                    <a:pt x="2" y="4"/>
                    <a:pt x="1" y="6"/>
                  </a:cubicBezTo>
                  <a:cubicBezTo>
                    <a:pt x="0" y="8"/>
                    <a:pt x="0" y="10"/>
                    <a:pt x="1" y="14"/>
                  </a:cubicBezTo>
                  <a:cubicBezTo>
                    <a:pt x="1" y="17"/>
                    <a:pt x="1" y="20"/>
                    <a:pt x="5" y="22"/>
                  </a:cubicBezTo>
                  <a:cubicBezTo>
                    <a:pt x="9" y="25"/>
                    <a:pt x="16" y="19"/>
                    <a:pt x="16" y="14"/>
                  </a:cubicBezTo>
                  <a:cubicBezTo>
                    <a:pt x="17" y="9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2" name="Freeform 87">
              <a:extLst>
                <a:ext uri="{FF2B5EF4-FFF2-40B4-BE49-F238E27FC236}">
                  <a16:creationId xmlns:a16="http://schemas.microsoft.com/office/drawing/2014/main" id="{F6DE03E9-676C-2212-4653-6FF78278A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2851" y="4621499"/>
              <a:ext cx="206765" cy="304979"/>
            </a:xfrm>
            <a:custGeom>
              <a:avLst/>
              <a:gdLst>
                <a:gd name="T0" fmla="*/ 48 w 58"/>
                <a:gd name="T1" fmla="*/ 3 h 86"/>
                <a:gd name="T2" fmla="*/ 46 w 58"/>
                <a:gd name="T3" fmla="*/ 4 h 86"/>
                <a:gd name="T4" fmla="*/ 45 w 58"/>
                <a:gd name="T5" fmla="*/ 8 h 86"/>
                <a:gd name="T6" fmla="*/ 40 w 58"/>
                <a:gd name="T7" fmla="*/ 11 h 86"/>
                <a:gd name="T8" fmla="*/ 36 w 58"/>
                <a:gd name="T9" fmla="*/ 14 h 86"/>
                <a:gd name="T10" fmla="*/ 36 w 58"/>
                <a:gd name="T11" fmla="*/ 17 h 86"/>
                <a:gd name="T12" fmla="*/ 30 w 58"/>
                <a:gd name="T13" fmla="*/ 20 h 86"/>
                <a:gd name="T14" fmla="*/ 20 w 58"/>
                <a:gd name="T15" fmla="*/ 25 h 86"/>
                <a:gd name="T16" fmla="*/ 10 w 58"/>
                <a:gd name="T17" fmla="*/ 26 h 86"/>
                <a:gd name="T18" fmla="*/ 7 w 58"/>
                <a:gd name="T19" fmla="*/ 34 h 86"/>
                <a:gd name="T20" fmla="*/ 7 w 58"/>
                <a:gd name="T21" fmla="*/ 44 h 86"/>
                <a:gd name="T22" fmla="*/ 6 w 58"/>
                <a:gd name="T23" fmla="*/ 56 h 86"/>
                <a:gd name="T24" fmla="*/ 3 w 58"/>
                <a:gd name="T25" fmla="*/ 71 h 86"/>
                <a:gd name="T26" fmla="*/ 8 w 58"/>
                <a:gd name="T27" fmla="*/ 82 h 86"/>
                <a:gd name="T28" fmla="*/ 21 w 58"/>
                <a:gd name="T29" fmla="*/ 84 h 86"/>
                <a:gd name="T30" fmla="*/ 29 w 58"/>
                <a:gd name="T31" fmla="*/ 82 h 86"/>
                <a:gd name="T32" fmla="*/ 41 w 58"/>
                <a:gd name="T33" fmla="*/ 57 h 86"/>
                <a:gd name="T34" fmla="*/ 49 w 58"/>
                <a:gd name="T35" fmla="*/ 34 h 86"/>
                <a:gd name="T36" fmla="*/ 50 w 58"/>
                <a:gd name="T37" fmla="*/ 28 h 86"/>
                <a:gd name="T38" fmla="*/ 52 w 58"/>
                <a:gd name="T39" fmla="*/ 24 h 86"/>
                <a:gd name="T40" fmla="*/ 57 w 58"/>
                <a:gd name="T41" fmla="*/ 23 h 86"/>
                <a:gd name="T42" fmla="*/ 54 w 58"/>
                <a:gd name="T43" fmla="*/ 12 h 86"/>
                <a:gd name="T44" fmla="*/ 48 w 58"/>
                <a:gd name="T45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86">
                  <a:moveTo>
                    <a:pt x="48" y="3"/>
                  </a:moveTo>
                  <a:cubicBezTo>
                    <a:pt x="47" y="0"/>
                    <a:pt x="47" y="4"/>
                    <a:pt x="46" y="4"/>
                  </a:cubicBezTo>
                  <a:cubicBezTo>
                    <a:pt x="45" y="5"/>
                    <a:pt x="44" y="7"/>
                    <a:pt x="45" y="8"/>
                  </a:cubicBezTo>
                  <a:cubicBezTo>
                    <a:pt x="45" y="10"/>
                    <a:pt x="42" y="11"/>
                    <a:pt x="40" y="11"/>
                  </a:cubicBezTo>
                  <a:cubicBezTo>
                    <a:pt x="38" y="11"/>
                    <a:pt x="35" y="12"/>
                    <a:pt x="36" y="14"/>
                  </a:cubicBezTo>
                  <a:cubicBezTo>
                    <a:pt x="37" y="16"/>
                    <a:pt x="35" y="15"/>
                    <a:pt x="36" y="17"/>
                  </a:cubicBezTo>
                  <a:cubicBezTo>
                    <a:pt x="37" y="18"/>
                    <a:pt x="33" y="20"/>
                    <a:pt x="30" y="20"/>
                  </a:cubicBezTo>
                  <a:cubicBezTo>
                    <a:pt x="27" y="21"/>
                    <a:pt x="23" y="25"/>
                    <a:pt x="20" y="25"/>
                  </a:cubicBezTo>
                  <a:cubicBezTo>
                    <a:pt x="16" y="24"/>
                    <a:pt x="13" y="26"/>
                    <a:pt x="10" y="26"/>
                  </a:cubicBezTo>
                  <a:cubicBezTo>
                    <a:pt x="7" y="26"/>
                    <a:pt x="9" y="31"/>
                    <a:pt x="7" y="34"/>
                  </a:cubicBezTo>
                  <a:cubicBezTo>
                    <a:pt x="4" y="37"/>
                    <a:pt x="5" y="41"/>
                    <a:pt x="7" y="44"/>
                  </a:cubicBezTo>
                  <a:cubicBezTo>
                    <a:pt x="9" y="48"/>
                    <a:pt x="11" y="51"/>
                    <a:pt x="6" y="56"/>
                  </a:cubicBezTo>
                  <a:cubicBezTo>
                    <a:pt x="0" y="62"/>
                    <a:pt x="1" y="67"/>
                    <a:pt x="3" y="71"/>
                  </a:cubicBezTo>
                  <a:cubicBezTo>
                    <a:pt x="5" y="74"/>
                    <a:pt x="5" y="79"/>
                    <a:pt x="8" y="82"/>
                  </a:cubicBezTo>
                  <a:cubicBezTo>
                    <a:pt x="11" y="84"/>
                    <a:pt x="19" y="86"/>
                    <a:pt x="21" y="84"/>
                  </a:cubicBezTo>
                  <a:cubicBezTo>
                    <a:pt x="24" y="82"/>
                    <a:pt x="26" y="85"/>
                    <a:pt x="29" y="82"/>
                  </a:cubicBezTo>
                  <a:cubicBezTo>
                    <a:pt x="32" y="80"/>
                    <a:pt x="37" y="66"/>
                    <a:pt x="41" y="57"/>
                  </a:cubicBezTo>
                  <a:cubicBezTo>
                    <a:pt x="44" y="48"/>
                    <a:pt x="49" y="37"/>
                    <a:pt x="49" y="34"/>
                  </a:cubicBezTo>
                  <a:cubicBezTo>
                    <a:pt x="48" y="32"/>
                    <a:pt x="52" y="30"/>
                    <a:pt x="50" y="28"/>
                  </a:cubicBezTo>
                  <a:cubicBezTo>
                    <a:pt x="49" y="25"/>
                    <a:pt x="51" y="22"/>
                    <a:pt x="52" y="24"/>
                  </a:cubicBezTo>
                  <a:cubicBezTo>
                    <a:pt x="54" y="26"/>
                    <a:pt x="56" y="26"/>
                    <a:pt x="57" y="23"/>
                  </a:cubicBezTo>
                  <a:cubicBezTo>
                    <a:pt x="58" y="21"/>
                    <a:pt x="54" y="16"/>
                    <a:pt x="54" y="12"/>
                  </a:cubicBezTo>
                  <a:cubicBezTo>
                    <a:pt x="54" y="8"/>
                    <a:pt x="49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3" name="Freeform 88">
              <a:extLst>
                <a:ext uri="{FF2B5EF4-FFF2-40B4-BE49-F238E27FC236}">
                  <a16:creationId xmlns:a16="http://schemas.microsoft.com/office/drawing/2014/main" id="{87D4C36C-1C6A-C10D-67A1-62EC9E5DF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07" y="4106309"/>
              <a:ext cx="39631" cy="13784"/>
            </a:xfrm>
            <a:custGeom>
              <a:avLst/>
              <a:gdLst>
                <a:gd name="T0" fmla="*/ 3 w 11"/>
                <a:gd name="T1" fmla="*/ 2 h 4"/>
                <a:gd name="T2" fmla="*/ 11 w 11"/>
                <a:gd name="T3" fmla="*/ 1 h 4"/>
                <a:gd name="T4" fmla="*/ 3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3" y="2"/>
                  </a:moveTo>
                  <a:cubicBezTo>
                    <a:pt x="6" y="4"/>
                    <a:pt x="11" y="2"/>
                    <a:pt x="11" y="1"/>
                  </a:cubicBezTo>
                  <a:cubicBezTo>
                    <a:pt x="11" y="0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4" name="Freeform 89">
              <a:extLst>
                <a:ext uri="{FF2B5EF4-FFF2-40B4-BE49-F238E27FC236}">
                  <a16:creationId xmlns:a16="http://schemas.microsoft.com/office/drawing/2014/main" id="{3CE0DF3F-AA03-F6B9-1DE6-42C2771E2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622" y="5493359"/>
              <a:ext cx="75814" cy="34461"/>
            </a:xfrm>
            <a:custGeom>
              <a:avLst/>
              <a:gdLst>
                <a:gd name="T0" fmla="*/ 10 w 21"/>
                <a:gd name="T1" fmla="*/ 2 h 10"/>
                <a:gd name="T2" fmla="*/ 7 w 21"/>
                <a:gd name="T3" fmla="*/ 9 h 10"/>
                <a:gd name="T4" fmla="*/ 13 w 21"/>
                <a:gd name="T5" fmla="*/ 9 h 10"/>
                <a:gd name="T6" fmla="*/ 20 w 21"/>
                <a:gd name="T7" fmla="*/ 6 h 10"/>
                <a:gd name="T8" fmla="*/ 10 w 2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2"/>
                  </a:moveTo>
                  <a:cubicBezTo>
                    <a:pt x="9" y="0"/>
                    <a:pt x="0" y="6"/>
                    <a:pt x="7" y="9"/>
                  </a:cubicBezTo>
                  <a:cubicBezTo>
                    <a:pt x="10" y="10"/>
                    <a:pt x="11" y="7"/>
                    <a:pt x="13" y="9"/>
                  </a:cubicBezTo>
                  <a:cubicBezTo>
                    <a:pt x="15" y="10"/>
                    <a:pt x="19" y="9"/>
                    <a:pt x="20" y="6"/>
                  </a:cubicBezTo>
                  <a:cubicBezTo>
                    <a:pt x="21" y="3"/>
                    <a:pt x="11" y="4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5" name="Freeform 90">
              <a:extLst>
                <a:ext uri="{FF2B5EF4-FFF2-40B4-BE49-F238E27FC236}">
                  <a16:creationId xmlns:a16="http://schemas.microsoft.com/office/drawing/2014/main" id="{F47CC3C0-5453-9C50-2C13-07183FDC1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772" y="4550854"/>
              <a:ext cx="32738" cy="37907"/>
            </a:xfrm>
            <a:custGeom>
              <a:avLst/>
              <a:gdLst>
                <a:gd name="T0" fmla="*/ 2 w 9"/>
                <a:gd name="T1" fmla="*/ 3 h 11"/>
                <a:gd name="T2" fmla="*/ 8 w 9"/>
                <a:gd name="T3" fmla="*/ 11 h 11"/>
                <a:gd name="T4" fmla="*/ 2 w 9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2" y="3"/>
                  </a:moveTo>
                  <a:cubicBezTo>
                    <a:pt x="0" y="6"/>
                    <a:pt x="7" y="10"/>
                    <a:pt x="8" y="11"/>
                  </a:cubicBezTo>
                  <a:cubicBezTo>
                    <a:pt x="9" y="11"/>
                    <a:pt x="3" y="0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6" name="Freeform 91">
              <a:extLst>
                <a:ext uri="{FF2B5EF4-FFF2-40B4-BE49-F238E27FC236}">
                  <a16:creationId xmlns:a16="http://schemas.microsoft.com/office/drawing/2014/main" id="{5C95A16A-DB44-7561-5BF4-F4C74BA7A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618" y="4595653"/>
              <a:ext cx="34461" cy="18954"/>
            </a:xfrm>
            <a:custGeom>
              <a:avLst/>
              <a:gdLst>
                <a:gd name="T0" fmla="*/ 1 w 10"/>
                <a:gd name="T1" fmla="*/ 1 h 5"/>
                <a:gd name="T2" fmla="*/ 8 w 10"/>
                <a:gd name="T3" fmla="*/ 4 h 5"/>
                <a:gd name="T4" fmla="*/ 1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" y="1"/>
                  </a:moveTo>
                  <a:cubicBezTo>
                    <a:pt x="1" y="2"/>
                    <a:pt x="6" y="5"/>
                    <a:pt x="8" y="4"/>
                  </a:cubicBezTo>
                  <a:cubicBezTo>
                    <a:pt x="10" y="3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7" name="Freeform 92">
              <a:extLst>
                <a:ext uri="{FF2B5EF4-FFF2-40B4-BE49-F238E27FC236}">
                  <a16:creationId xmlns:a16="http://schemas.microsoft.com/office/drawing/2014/main" id="{D602ED1C-5B53-EA03-280F-67A0810EC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5649" y="4571530"/>
              <a:ext cx="39631" cy="24123"/>
            </a:xfrm>
            <a:custGeom>
              <a:avLst/>
              <a:gdLst>
                <a:gd name="T0" fmla="*/ 1 w 11"/>
                <a:gd name="T1" fmla="*/ 3 h 7"/>
                <a:gd name="T2" fmla="*/ 9 w 11"/>
                <a:gd name="T3" fmla="*/ 6 h 7"/>
                <a:gd name="T4" fmla="*/ 1 w 11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7">
                  <a:moveTo>
                    <a:pt x="1" y="3"/>
                  </a:moveTo>
                  <a:cubicBezTo>
                    <a:pt x="2" y="5"/>
                    <a:pt x="7" y="7"/>
                    <a:pt x="9" y="6"/>
                  </a:cubicBezTo>
                  <a:cubicBezTo>
                    <a:pt x="11" y="5"/>
                    <a:pt x="0" y="0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8" name="Freeform 93">
              <a:extLst>
                <a:ext uri="{FF2B5EF4-FFF2-40B4-BE49-F238E27FC236}">
                  <a16:creationId xmlns:a16="http://schemas.microsoft.com/office/drawing/2014/main" id="{3137D06E-C564-D039-D4A9-98EF1A2F2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252" y="4493994"/>
              <a:ext cx="51691" cy="37907"/>
            </a:xfrm>
            <a:custGeom>
              <a:avLst/>
              <a:gdLst>
                <a:gd name="T0" fmla="*/ 0 w 15"/>
                <a:gd name="T1" fmla="*/ 1 h 11"/>
                <a:gd name="T2" fmla="*/ 10 w 15"/>
                <a:gd name="T3" fmla="*/ 10 h 11"/>
                <a:gd name="T4" fmla="*/ 0 w 15"/>
                <a:gd name="T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1">
                  <a:moveTo>
                    <a:pt x="0" y="1"/>
                  </a:moveTo>
                  <a:cubicBezTo>
                    <a:pt x="0" y="3"/>
                    <a:pt x="7" y="11"/>
                    <a:pt x="10" y="10"/>
                  </a:cubicBezTo>
                  <a:cubicBezTo>
                    <a:pt x="15" y="7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EE932F68-5C08-2057-6CBB-C5F7AE823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2912" y="4538793"/>
              <a:ext cx="46523" cy="25846"/>
            </a:xfrm>
            <a:custGeom>
              <a:avLst/>
              <a:gdLst>
                <a:gd name="T0" fmla="*/ 11 w 13"/>
                <a:gd name="T1" fmla="*/ 6 h 7"/>
                <a:gd name="T2" fmla="*/ 0 w 13"/>
                <a:gd name="T3" fmla="*/ 1 h 7"/>
                <a:gd name="T4" fmla="*/ 11 w 13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11" y="6"/>
                  </a:moveTo>
                  <a:cubicBezTo>
                    <a:pt x="13" y="5"/>
                    <a:pt x="1" y="0"/>
                    <a:pt x="0" y="1"/>
                  </a:cubicBezTo>
                  <a:cubicBezTo>
                    <a:pt x="0" y="3"/>
                    <a:pt x="9" y="7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0" name="Freeform 95">
              <a:extLst>
                <a:ext uri="{FF2B5EF4-FFF2-40B4-BE49-F238E27FC236}">
                  <a16:creationId xmlns:a16="http://schemas.microsoft.com/office/drawing/2014/main" id="{D0C69077-11FC-26FD-801E-6C180D848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497" y="4518116"/>
              <a:ext cx="29292" cy="20677"/>
            </a:xfrm>
            <a:custGeom>
              <a:avLst/>
              <a:gdLst>
                <a:gd name="T0" fmla="*/ 1 w 8"/>
                <a:gd name="T1" fmla="*/ 1 h 6"/>
                <a:gd name="T2" fmla="*/ 7 w 8"/>
                <a:gd name="T3" fmla="*/ 6 h 6"/>
                <a:gd name="T4" fmla="*/ 1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0" y="2"/>
                    <a:pt x="6" y="6"/>
                    <a:pt x="7" y="6"/>
                  </a:cubicBezTo>
                  <a:cubicBezTo>
                    <a:pt x="8" y="5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1" name="Freeform 96">
              <a:extLst>
                <a:ext uri="{FF2B5EF4-FFF2-40B4-BE49-F238E27FC236}">
                  <a16:creationId xmlns:a16="http://schemas.microsoft.com/office/drawing/2014/main" id="{A03664EE-4F2D-AA6A-45C6-0D17341EA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0312" y="4618053"/>
              <a:ext cx="46523" cy="17230"/>
            </a:xfrm>
            <a:custGeom>
              <a:avLst/>
              <a:gdLst>
                <a:gd name="T0" fmla="*/ 2 w 13"/>
                <a:gd name="T1" fmla="*/ 4 h 5"/>
                <a:gd name="T2" fmla="*/ 12 w 13"/>
                <a:gd name="T3" fmla="*/ 2 h 5"/>
                <a:gd name="T4" fmla="*/ 2 w 1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5">
                  <a:moveTo>
                    <a:pt x="2" y="4"/>
                  </a:moveTo>
                  <a:cubicBezTo>
                    <a:pt x="4" y="5"/>
                    <a:pt x="13" y="3"/>
                    <a:pt x="12" y="2"/>
                  </a:cubicBezTo>
                  <a:cubicBezTo>
                    <a:pt x="12" y="0"/>
                    <a:pt x="0" y="2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2" name="Freeform 97">
              <a:extLst>
                <a:ext uri="{FF2B5EF4-FFF2-40B4-BE49-F238E27FC236}">
                  <a16:creationId xmlns:a16="http://schemas.microsoft.com/office/drawing/2014/main" id="{CBE915A4-FE1B-44D9-82FD-A8B02985A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091" y="4604268"/>
              <a:ext cx="1126870" cy="649588"/>
            </a:xfrm>
            <a:custGeom>
              <a:avLst/>
              <a:gdLst>
                <a:gd name="T0" fmla="*/ 313 w 317"/>
                <a:gd name="T1" fmla="*/ 94 h 183"/>
                <a:gd name="T2" fmla="*/ 300 w 317"/>
                <a:gd name="T3" fmla="*/ 84 h 183"/>
                <a:gd name="T4" fmla="*/ 293 w 317"/>
                <a:gd name="T5" fmla="*/ 75 h 183"/>
                <a:gd name="T6" fmla="*/ 286 w 317"/>
                <a:gd name="T7" fmla="*/ 73 h 183"/>
                <a:gd name="T8" fmla="*/ 278 w 317"/>
                <a:gd name="T9" fmla="*/ 60 h 183"/>
                <a:gd name="T10" fmla="*/ 257 w 317"/>
                <a:gd name="T11" fmla="*/ 41 h 183"/>
                <a:gd name="T12" fmla="*/ 246 w 317"/>
                <a:gd name="T13" fmla="*/ 23 h 183"/>
                <a:gd name="T14" fmla="*/ 234 w 317"/>
                <a:gd name="T15" fmla="*/ 8 h 183"/>
                <a:gd name="T16" fmla="*/ 223 w 317"/>
                <a:gd name="T17" fmla="*/ 10 h 183"/>
                <a:gd name="T18" fmla="*/ 219 w 317"/>
                <a:gd name="T19" fmla="*/ 36 h 183"/>
                <a:gd name="T20" fmla="*/ 196 w 317"/>
                <a:gd name="T21" fmla="*/ 37 h 183"/>
                <a:gd name="T22" fmla="*/ 181 w 317"/>
                <a:gd name="T23" fmla="*/ 31 h 183"/>
                <a:gd name="T24" fmla="*/ 177 w 317"/>
                <a:gd name="T25" fmla="*/ 18 h 183"/>
                <a:gd name="T26" fmla="*/ 183 w 317"/>
                <a:gd name="T27" fmla="*/ 9 h 183"/>
                <a:gd name="T28" fmla="*/ 177 w 317"/>
                <a:gd name="T29" fmla="*/ 8 h 183"/>
                <a:gd name="T30" fmla="*/ 149 w 317"/>
                <a:gd name="T31" fmla="*/ 3 h 183"/>
                <a:gd name="T32" fmla="*/ 139 w 317"/>
                <a:gd name="T33" fmla="*/ 10 h 183"/>
                <a:gd name="T34" fmla="*/ 130 w 317"/>
                <a:gd name="T35" fmla="*/ 21 h 183"/>
                <a:gd name="T36" fmla="*/ 121 w 317"/>
                <a:gd name="T37" fmla="*/ 27 h 183"/>
                <a:gd name="T38" fmla="*/ 108 w 317"/>
                <a:gd name="T39" fmla="*/ 19 h 183"/>
                <a:gd name="T40" fmla="*/ 98 w 317"/>
                <a:gd name="T41" fmla="*/ 24 h 183"/>
                <a:gd name="T42" fmla="*/ 90 w 317"/>
                <a:gd name="T43" fmla="*/ 29 h 183"/>
                <a:gd name="T44" fmla="*/ 83 w 317"/>
                <a:gd name="T45" fmla="*/ 34 h 183"/>
                <a:gd name="T46" fmla="*/ 78 w 317"/>
                <a:gd name="T47" fmla="*/ 37 h 183"/>
                <a:gd name="T48" fmla="*/ 61 w 317"/>
                <a:gd name="T49" fmla="*/ 55 h 183"/>
                <a:gd name="T50" fmla="*/ 33 w 317"/>
                <a:gd name="T51" fmla="*/ 62 h 183"/>
                <a:gd name="T52" fmla="*/ 10 w 317"/>
                <a:gd name="T53" fmla="*/ 72 h 183"/>
                <a:gd name="T54" fmla="*/ 5 w 317"/>
                <a:gd name="T55" fmla="*/ 79 h 183"/>
                <a:gd name="T56" fmla="*/ 6 w 317"/>
                <a:gd name="T57" fmla="*/ 95 h 183"/>
                <a:gd name="T58" fmla="*/ 3 w 317"/>
                <a:gd name="T59" fmla="*/ 96 h 183"/>
                <a:gd name="T60" fmla="*/ 15 w 317"/>
                <a:gd name="T61" fmla="*/ 119 h 183"/>
                <a:gd name="T62" fmla="*/ 15 w 317"/>
                <a:gd name="T63" fmla="*/ 145 h 183"/>
                <a:gd name="T64" fmla="*/ 38 w 317"/>
                <a:gd name="T65" fmla="*/ 154 h 183"/>
                <a:gd name="T66" fmla="*/ 71 w 317"/>
                <a:gd name="T67" fmla="*/ 146 h 183"/>
                <a:gd name="T68" fmla="*/ 107 w 317"/>
                <a:gd name="T69" fmla="*/ 136 h 183"/>
                <a:gd name="T70" fmla="*/ 145 w 317"/>
                <a:gd name="T71" fmla="*/ 132 h 183"/>
                <a:gd name="T72" fmla="*/ 159 w 317"/>
                <a:gd name="T73" fmla="*/ 135 h 183"/>
                <a:gd name="T74" fmla="*/ 171 w 317"/>
                <a:gd name="T75" fmla="*/ 145 h 183"/>
                <a:gd name="T76" fmla="*/ 187 w 317"/>
                <a:gd name="T77" fmla="*/ 145 h 183"/>
                <a:gd name="T78" fmla="*/ 185 w 317"/>
                <a:gd name="T79" fmla="*/ 153 h 183"/>
                <a:gd name="T80" fmla="*/ 196 w 317"/>
                <a:gd name="T81" fmla="*/ 157 h 183"/>
                <a:gd name="T82" fmla="*/ 208 w 317"/>
                <a:gd name="T83" fmla="*/ 165 h 183"/>
                <a:gd name="T84" fmla="*/ 235 w 317"/>
                <a:gd name="T85" fmla="*/ 180 h 183"/>
                <a:gd name="T86" fmla="*/ 250 w 317"/>
                <a:gd name="T87" fmla="*/ 178 h 183"/>
                <a:gd name="T88" fmla="*/ 260 w 317"/>
                <a:gd name="T89" fmla="*/ 182 h 183"/>
                <a:gd name="T90" fmla="*/ 286 w 317"/>
                <a:gd name="T91" fmla="*/ 172 h 183"/>
                <a:gd name="T92" fmla="*/ 303 w 317"/>
                <a:gd name="T93" fmla="*/ 139 h 183"/>
                <a:gd name="T94" fmla="*/ 314 w 317"/>
                <a:gd name="T95" fmla="*/ 11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7" h="183">
                  <a:moveTo>
                    <a:pt x="315" y="108"/>
                  </a:moveTo>
                  <a:cubicBezTo>
                    <a:pt x="316" y="107"/>
                    <a:pt x="314" y="103"/>
                    <a:pt x="313" y="104"/>
                  </a:cubicBezTo>
                  <a:cubicBezTo>
                    <a:pt x="312" y="104"/>
                    <a:pt x="312" y="97"/>
                    <a:pt x="313" y="94"/>
                  </a:cubicBezTo>
                  <a:cubicBezTo>
                    <a:pt x="313" y="91"/>
                    <a:pt x="313" y="91"/>
                    <a:pt x="311" y="93"/>
                  </a:cubicBezTo>
                  <a:cubicBezTo>
                    <a:pt x="308" y="94"/>
                    <a:pt x="306" y="89"/>
                    <a:pt x="306" y="88"/>
                  </a:cubicBezTo>
                  <a:cubicBezTo>
                    <a:pt x="305" y="87"/>
                    <a:pt x="302" y="83"/>
                    <a:pt x="300" y="84"/>
                  </a:cubicBezTo>
                  <a:cubicBezTo>
                    <a:pt x="298" y="84"/>
                    <a:pt x="298" y="83"/>
                    <a:pt x="298" y="82"/>
                  </a:cubicBezTo>
                  <a:cubicBezTo>
                    <a:pt x="297" y="81"/>
                    <a:pt x="297" y="81"/>
                    <a:pt x="296" y="81"/>
                  </a:cubicBezTo>
                  <a:cubicBezTo>
                    <a:pt x="293" y="81"/>
                    <a:pt x="293" y="78"/>
                    <a:pt x="293" y="75"/>
                  </a:cubicBezTo>
                  <a:cubicBezTo>
                    <a:pt x="293" y="73"/>
                    <a:pt x="293" y="73"/>
                    <a:pt x="292" y="73"/>
                  </a:cubicBezTo>
                  <a:cubicBezTo>
                    <a:pt x="291" y="73"/>
                    <a:pt x="290" y="73"/>
                    <a:pt x="290" y="73"/>
                  </a:cubicBezTo>
                  <a:cubicBezTo>
                    <a:pt x="289" y="71"/>
                    <a:pt x="287" y="73"/>
                    <a:pt x="286" y="73"/>
                  </a:cubicBezTo>
                  <a:cubicBezTo>
                    <a:pt x="284" y="74"/>
                    <a:pt x="283" y="70"/>
                    <a:pt x="284" y="69"/>
                  </a:cubicBezTo>
                  <a:cubicBezTo>
                    <a:pt x="284" y="68"/>
                    <a:pt x="283" y="66"/>
                    <a:pt x="281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9"/>
                    <a:pt x="264" y="53"/>
                    <a:pt x="260" y="52"/>
                  </a:cubicBezTo>
                  <a:cubicBezTo>
                    <a:pt x="257" y="52"/>
                    <a:pt x="260" y="49"/>
                    <a:pt x="258" y="48"/>
                  </a:cubicBezTo>
                  <a:cubicBezTo>
                    <a:pt x="257" y="47"/>
                    <a:pt x="257" y="44"/>
                    <a:pt x="257" y="41"/>
                  </a:cubicBezTo>
                  <a:cubicBezTo>
                    <a:pt x="257" y="38"/>
                    <a:pt x="252" y="37"/>
                    <a:pt x="252" y="35"/>
                  </a:cubicBezTo>
                  <a:cubicBezTo>
                    <a:pt x="252" y="33"/>
                    <a:pt x="251" y="31"/>
                    <a:pt x="251" y="28"/>
                  </a:cubicBezTo>
                  <a:cubicBezTo>
                    <a:pt x="251" y="25"/>
                    <a:pt x="246" y="25"/>
                    <a:pt x="246" y="23"/>
                  </a:cubicBezTo>
                  <a:cubicBezTo>
                    <a:pt x="246" y="22"/>
                    <a:pt x="243" y="23"/>
                    <a:pt x="240" y="23"/>
                  </a:cubicBezTo>
                  <a:cubicBezTo>
                    <a:pt x="237" y="24"/>
                    <a:pt x="237" y="21"/>
                    <a:pt x="237" y="17"/>
                  </a:cubicBezTo>
                  <a:cubicBezTo>
                    <a:pt x="238" y="15"/>
                    <a:pt x="236" y="10"/>
                    <a:pt x="234" y="8"/>
                  </a:cubicBezTo>
                  <a:cubicBezTo>
                    <a:pt x="231" y="7"/>
                    <a:pt x="231" y="2"/>
                    <a:pt x="230" y="1"/>
                  </a:cubicBezTo>
                  <a:cubicBezTo>
                    <a:pt x="229" y="0"/>
                    <a:pt x="225" y="4"/>
                    <a:pt x="225" y="5"/>
                  </a:cubicBezTo>
                  <a:cubicBezTo>
                    <a:pt x="225" y="7"/>
                    <a:pt x="225" y="9"/>
                    <a:pt x="223" y="10"/>
                  </a:cubicBezTo>
                  <a:cubicBezTo>
                    <a:pt x="222" y="11"/>
                    <a:pt x="224" y="15"/>
                    <a:pt x="222" y="16"/>
                  </a:cubicBezTo>
                  <a:cubicBezTo>
                    <a:pt x="220" y="18"/>
                    <a:pt x="222" y="24"/>
                    <a:pt x="222" y="27"/>
                  </a:cubicBezTo>
                  <a:cubicBezTo>
                    <a:pt x="221" y="30"/>
                    <a:pt x="221" y="34"/>
                    <a:pt x="219" y="36"/>
                  </a:cubicBezTo>
                  <a:cubicBezTo>
                    <a:pt x="217" y="38"/>
                    <a:pt x="217" y="42"/>
                    <a:pt x="213" y="43"/>
                  </a:cubicBezTo>
                  <a:cubicBezTo>
                    <a:pt x="209" y="44"/>
                    <a:pt x="203" y="42"/>
                    <a:pt x="203" y="40"/>
                  </a:cubicBezTo>
                  <a:cubicBezTo>
                    <a:pt x="203" y="38"/>
                    <a:pt x="199" y="37"/>
                    <a:pt x="196" y="37"/>
                  </a:cubicBezTo>
                  <a:cubicBezTo>
                    <a:pt x="194" y="38"/>
                    <a:pt x="193" y="35"/>
                    <a:pt x="189" y="33"/>
                  </a:cubicBezTo>
                  <a:cubicBezTo>
                    <a:pt x="187" y="32"/>
                    <a:pt x="185" y="32"/>
                    <a:pt x="184" y="32"/>
                  </a:cubicBezTo>
                  <a:cubicBezTo>
                    <a:pt x="183" y="32"/>
                    <a:pt x="182" y="32"/>
                    <a:pt x="181" y="31"/>
                  </a:cubicBezTo>
                  <a:cubicBezTo>
                    <a:pt x="180" y="28"/>
                    <a:pt x="179" y="28"/>
                    <a:pt x="176" y="26"/>
                  </a:cubicBezTo>
                  <a:cubicBezTo>
                    <a:pt x="173" y="25"/>
                    <a:pt x="174" y="25"/>
                    <a:pt x="177" y="23"/>
                  </a:cubicBezTo>
                  <a:cubicBezTo>
                    <a:pt x="179" y="22"/>
                    <a:pt x="179" y="20"/>
                    <a:pt x="177" y="18"/>
                  </a:cubicBezTo>
                  <a:cubicBezTo>
                    <a:pt x="176" y="17"/>
                    <a:pt x="179" y="17"/>
                    <a:pt x="182" y="16"/>
                  </a:cubicBezTo>
                  <a:cubicBezTo>
                    <a:pt x="186" y="14"/>
                    <a:pt x="182" y="13"/>
                    <a:pt x="185" y="12"/>
                  </a:cubicBezTo>
                  <a:cubicBezTo>
                    <a:pt x="187" y="11"/>
                    <a:pt x="186" y="9"/>
                    <a:pt x="183" y="9"/>
                  </a:cubicBezTo>
                  <a:cubicBezTo>
                    <a:pt x="180" y="9"/>
                    <a:pt x="181" y="11"/>
                    <a:pt x="180" y="11"/>
                  </a:cubicBezTo>
                  <a:cubicBezTo>
                    <a:pt x="180" y="11"/>
                    <a:pt x="179" y="11"/>
                    <a:pt x="179" y="10"/>
                  </a:cubicBezTo>
                  <a:cubicBezTo>
                    <a:pt x="178" y="9"/>
                    <a:pt x="178" y="8"/>
                    <a:pt x="177" y="8"/>
                  </a:cubicBezTo>
                  <a:cubicBezTo>
                    <a:pt x="176" y="8"/>
                    <a:pt x="173" y="12"/>
                    <a:pt x="171" y="10"/>
                  </a:cubicBezTo>
                  <a:cubicBezTo>
                    <a:pt x="170" y="8"/>
                    <a:pt x="160" y="7"/>
                    <a:pt x="156" y="6"/>
                  </a:cubicBezTo>
                  <a:cubicBezTo>
                    <a:pt x="153" y="6"/>
                    <a:pt x="151" y="2"/>
                    <a:pt x="149" y="3"/>
                  </a:cubicBezTo>
                  <a:cubicBezTo>
                    <a:pt x="147" y="4"/>
                    <a:pt x="150" y="5"/>
                    <a:pt x="152" y="7"/>
                  </a:cubicBezTo>
                  <a:cubicBezTo>
                    <a:pt x="155" y="9"/>
                    <a:pt x="144" y="10"/>
                    <a:pt x="140" y="10"/>
                  </a:cubicBezTo>
                  <a:cubicBezTo>
                    <a:pt x="138" y="9"/>
                    <a:pt x="139" y="10"/>
                    <a:pt x="139" y="10"/>
                  </a:cubicBezTo>
                  <a:cubicBezTo>
                    <a:pt x="139" y="11"/>
                    <a:pt x="139" y="11"/>
                    <a:pt x="138" y="11"/>
                  </a:cubicBezTo>
                  <a:cubicBezTo>
                    <a:pt x="135" y="11"/>
                    <a:pt x="135" y="15"/>
                    <a:pt x="133" y="17"/>
                  </a:cubicBezTo>
                  <a:cubicBezTo>
                    <a:pt x="130" y="19"/>
                    <a:pt x="132" y="20"/>
                    <a:pt x="130" y="21"/>
                  </a:cubicBezTo>
                  <a:cubicBezTo>
                    <a:pt x="127" y="22"/>
                    <a:pt x="127" y="23"/>
                    <a:pt x="130" y="26"/>
                  </a:cubicBezTo>
                  <a:cubicBezTo>
                    <a:pt x="133" y="28"/>
                    <a:pt x="128" y="29"/>
                    <a:pt x="126" y="27"/>
                  </a:cubicBezTo>
                  <a:cubicBezTo>
                    <a:pt x="123" y="25"/>
                    <a:pt x="121" y="25"/>
                    <a:pt x="121" y="27"/>
                  </a:cubicBezTo>
                  <a:cubicBezTo>
                    <a:pt x="121" y="29"/>
                    <a:pt x="118" y="28"/>
                    <a:pt x="118" y="26"/>
                  </a:cubicBezTo>
                  <a:cubicBezTo>
                    <a:pt x="119" y="23"/>
                    <a:pt x="115" y="24"/>
                    <a:pt x="114" y="23"/>
                  </a:cubicBezTo>
                  <a:cubicBezTo>
                    <a:pt x="113" y="21"/>
                    <a:pt x="110" y="19"/>
                    <a:pt x="108" y="19"/>
                  </a:cubicBezTo>
                  <a:cubicBezTo>
                    <a:pt x="105" y="19"/>
                    <a:pt x="105" y="21"/>
                    <a:pt x="103" y="21"/>
                  </a:cubicBezTo>
                  <a:cubicBezTo>
                    <a:pt x="101" y="21"/>
                    <a:pt x="100" y="22"/>
                    <a:pt x="101" y="24"/>
                  </a:cubicBezTo>
                  <a:cubicBezTo>
                    <a:pt x="101" y="25"/>
                    <a:pt x="100" y="25"/>
                    <a:pt x="98" y="24"/>
                  </a:cubicBezTo>
                  <a:cubicBezTo>
                    <a:pt x="97" y="24"/>
                    <a:pt x="96" y="24"/>
                    <a:pt x="95" y="24"/>
                  </a:cubicBezTo>
                  <a:cubicBezTo>
                    <a:pt x="92" y="24"/>
                    <a:pt x="95" y="27"/>
                    <a:pt x="93" y="27"/>
                  </a:cubicBezTo>
                  <a:cubicBezTo>
                    <a:pt x="92" y="27"/>
                    <a:pt x="92" y="29"/>
                    <a:pt x="90" y="29"/>
                  </a:cubicBezTo>
                  <a:cubicBezTo>
                    <a:pt x="88" y="29"/>
                    <a:pt x="88" y="32"/>
                    <a:pt x="88" y="34"/>
                  </a:cubicBezTo>
                  <a:cubicBezTo>
                    <a:pt x="88" y="35"/>
                    <a:pt x="87" y="35"/>
                    <a:pt x="86" y="34"/>
                  </a:cubicBezTo>
                  <a:cubicBezTo>
                    <a:pt x="85" y="34"/>
                    <a:pt x="84" y="34"/>
                    <a:pt x="83" y="34"/>
                  </a:cubicBezTo>
                  <a:cubicBezTo>
                    <a:pt x="80" y="34"/>
                    <a:pt x="83" y="36"/>
                    <a:pt x="84" y="38"/>
                  </a:cubicBezTo>
                  <a:cubicBezTo>
                    <a:pt x="85" y="41"/>
                    <a:pt x="83" y="40"/>
                    <a:pt x="81" y="41"/>
                  </a:cubicBezTo>
                  <a:cubicBezTo>
                    <a:pt x="80" y="42"/>
                    <a:pt x="78" y="39"/>
                    <a:pt x="78" y="37"/>
                  </a:cubicBezTo>
                  <a:cubicBezTo>
                    <a:pt x="78" y="35"/>
                    <a:pt x="75" y="37"/>
                    <a:pt x="72" y="39"/>
                  </a:cubicBezTo>
                  <a:cubicBezTo>
                    <a:pt x="69" y="42"/>
                    <a:pt x="73" y="46"/>
                    <a:pt x="72" y="46"/>
                  </a:cubicBezTo>
                  <a:cubicBezTo>
                    <a:pt x="71" y="47"/>
                    <a:pt x="65" y="51"/>
                    <a:pt x="61" y="55"/>
                  </a:cubicBezTo>
                  <a:cubicBezTo>
                    <a:pt x="57" y="58"/>
                    <a:pt x="50" y="56"/>
                    <a:pt x="47" y="57"/>
                  </a:cubicBezTo>
                  <a:cubicBezTo>
                    <a:pt x="45" y="59"/>
                    <a:pt x="42" y="58"/>
                    <a:pt x="40" y="59"/>
                  </a:cubicBezTo>
                  <a:cubicBezTo>
                    <a:pt x="37" y="61"/>
                    <a:pt x="33" y="63"/>
                    <a:pt x="33" y="62"/>
                  </a:cubicBezTo>
                  <a:cubicBezTo>
                    <a:pt x="32" y="60"/>
                    <a:pt x="26" y="61"/>
                    <a:pt x="23" y="63"/>
                  </a:cubicBezTo>
                  <a:cubicBezTo>
                    <a:pt x="21" y="65"/>
                    <a:pt x="17" y="67"/>
                    <a:pt x="14" y="67"/>
                  </a:cubicBezTo>
                  <a:cubicBezTo>
                    <a:pt x="11" y="68"/>
                    <a:pt x="11" y="71"/>
                    <a:pt x="10" y="72"/>
                  </a:cubicBezTo>
                  <a:cubicBezTo>
                    <a:pt x="8" y="73"/>
                    <a:pt x="9" y="69"/>
                    <a:pt x="9" y="68"/>
                  </a:cubicBezTo>
                  <a:cubicBezTo>
                    <a:pt x="9" y="67"/>
                    <a:pt x="6" y="70"/>
                    <a:pt x="5" y="72"/>
                  </a:cubicBezTo>
                  <a:cubicBezTo>
                    <a:pt x="4" y="75"/>
                    <a:pt x="8" y="76"/>
                    <a:pt x="5" y="79"/>
                  </a:cubicBezTo>
                  <a:cubicBezTo>
                    <a:pt x="3" y="82"/>
                    <a:pt x="0" y="85"/>
                    <a:pt x="4" y="88"/>
                  </a:cubicBezTo>
                  <a:cubicBezTo>
                    <a:pt x="7" y="92"/>
                    <a:pt x="9" y="94"/>
                    <a:pt x="8" y="96"/>
                  </a:cubicBezTo>
                  <a:cubicBezTo>
                    <a:pt x="8" y="97"/>
                    <a:pt x="7" y="96"/>
                    <a:pt x="6" y="95"/>
                  </a:cubicBezTo>
                  <a:cubicBezTo>
                    <a:pt x="5" y="94"/>
                    <a:pt x="4" y="93"/>
                    <a:pt x="4" y="93"/>
                  </a:cubicBezTo>
                  <a:cubicBezTo>
                    <a:pt x="3" y="94"/>
                    <a:pt x="7" y="96"/>
                    <a:pt x="6" y="97"/>
                  </a:cubicBezTo>
                  <a:cubicBezTo>
                    <a:pt x="5" y="98"/>
                    <a:pt x="4" y="97"/>
                    <a:pt x="3" y="96"/>
                  </a:cubicBezTo>
                  <a:cubicBezTo>
                    <a:pt x="2" y="95"/>
                    <a:pt x="1" y="94"/>
                    <a:pt x="0" y="94"/>
                  </a:cubicBezTo>
                  <a:cubicBezTo>
                    <a:pt x="0" y="95"/>
                    <a:pt x="8" y="104"/>
                    <a:pt x="8" y="108"/>
                  </a:cubicBezTo>
                  <a:cubicBezTo>
                    <a:pt x="8" y="111"/>
                    <a:pt x="15" y="114"/>
                    <a:pt x="15" y="119"/>
                  </a:cubicBezTo>
                  <a:cubicBezTo>
                    <a:pt x="14" y="123"/>
                    <a:pt x="21" y="131"/>
                    <a:pt x="22" y="132"/>
                  </a:cubicBezTo>
                  <a:cubicBezTo>
                    <a:pt x="23" y="133"/>
                    <a:pt x="19" y="136"/>
                    <a:pt x="20" y="140"/>
                  </a:cubicBezTo>
                  <a:cubicBezTo>
                    <a:pt x="21" y="143"/>
                    <a:pt x="18" y="145"/>
                    <a:pt x="15" y="145"/>
                  </a:cubicBezTo>
                  <a:cubicBezTo>
                    <a:pt x="13" y="145"/>
                    <a:pt x="14" y="148"/>
                    <a:pt x="17" y="149"/>
                  </a:cubicBezTo>
                  <a:cubicBezTo>
                    <a:pt x="21" y="149"/>
                    <a:pt x="20" y="151"/>
                    <a:pt x="23" y="152"/>
                  </a:cubicBezTo>
                  <a:cubicBezTo>
                    <a:pt x="27" y="154"/>
                    <a:pt x="35" y="154"/>
                    <a:pt x="38" y="154"/>
                  </a:cubicBezTo>
                  <a:cubicBezTo>
                    <a:pt x="41" y="154"/>
                    <a:pt x="42" y="150"/>
                    <a:pt x="46" y="150"/>
                  </a:cubicBezTo>
                  <a:cubicBezTo>
                    <a:pt x="50" y="150"/>
                    <a:pt x="49" y="149"/>
                    <a:pt x="51" y="147"/>
                  </a:cubicBezTo>
                  <a:cubicBezTo>
                    <a:pt x="53" y="145"/>
                    <a:pt x="62" y="146"/>
                    <a:pt x="71" y="146"/>
                  </a:cubicBezTo>
                  <a:cubicBezTo>
                    <a:pt x="80" y="147"/>
                    <a:pt x="84" y="145"/>
                    <a:pt x="86" y="142"/>
                  </a:cubicBezTo>
                  <a:cubicBezTo>
                    <a:pt x="87" y="139"/>
                    <a:pt x="93" y="139"/>
                    <a:pt x="96" y="137"/>
                  </a:cubicBezTo>
                  <a:cubicBezTo>
                    <a:pt x="98" y="136"/>
                    <a:pt x="101" y="135"/>
                    <a:pt x="107" y="136"/>
                  </a:cubicBezTo>
                  <a:cubicBezTo>
                    <a:pt x="114" y="136"/>
                    <a:pt x="120" y="133"/>
                    <a:pt x="124" y="132"/>
                  </a:cubicBezTo>
                  <a:cubicBezTo>
                    <a:pt x="129" y="131"/>
                    <a:pt x="137" y="131"/>
                    <a:pt x="141" y="130"/>
                  </a:cubicBezTo>
                  <a:cubicBezTo>
                    <a:pt x="143" y="130"/>
                    <a:pt x="144" y="131"/>
                    <a:pt x="145" y="132"/>
                  </a:cubicBezTo>
                  <a:cubicBezTo>
                    <a:pt x="147" y="133"/>
                    <a:pt x="148" y="134"/>
                    <a:pt x="150" y="134"/>
                  </a:cubicBezTo>
                  <a:cubicBezTo>
                    <a:pt x="153" y="134"/>
                    <a:pt x="154" y="134"/>
                    <a:pt x="156" y="134"/>
                  </a:cubicBezTo>
                  <a:cubicBezTo>
                    <a:pt x="157" y="135"/>
                    <a:pt x="158" y="135"/>
                    <a:pt x="159" y="135"/>
                  </a:cubicBezTo>
                  <a:cubicBezTo>
                    <a:pt x="162" y="135"/>
                    <a:pt x="161" y="136"/>
                    <a:pt x="164" y="136"/>
                  </a:cubicBezTo>
                  <a:cubicBezTo>
                    <a:pt x="166" y="137"/>
                    <a:pt x="166" y="138"/>
                    <a:pt x="164" y="140"/>
                  </a:cubicBezTo>
                  <a:cubicBezTo>
                    <a:pt x="163" y="142"/>
                    <a:pt x="168" y="142"/>
                    <a:pt x="171" y="145"/>
                  </a:cubicBezTo>
                  <a:cubicBezTo>
                    <a:pt x="174" y="148"/>
                    <a:pt x="171" y="149"/>
                    <a:pt x="173" y="152"/>
                  </a:cubicBezTo>
                  <a:cubicBezTo>
                    <a:pt x="175" y="154"/>
                    <a:pt x="176" y="154"/>
                    <a:pt x="179" y="150"/>
                  </a:cubicBezTo>
                  <a:cubicBezTo>
                    <a:pt x="183" y="146"/>
                    <a:pt x="186" y="149"/>
                    <a:pt x="187" y="145"/>
                  </a:cubicBezTo>
                  <a:cubicBezTo>
                    <a:pt x="187" y="142"/>
                    <a:pt x="191" y="139"/>
                    <a:pt x="193" y="140"/>
                  </a:cubicBezTo>
                  <a:cubicBezTo>
                    <a:pt x="196" y="142"/>
                    <a:pt x="192" y="143"/>
                    <a:pt x="190" y="149"/>
                  </a:cubicBezTo>
                  <a:cubicBezTo>
                    <a:pt x="189" y="155"/>
                    <a:pt x="186" y="151"/>
                    <a:pt x="185" y="153"/>
                  </a:cubicBezTo>
                  <a:cubicBezTo>
                    <a:pt x="185" y="155"/>
                    <a:pt x="192" y="156"/>
                    <a:pt x="192" y="153"/>
                  </a:cubicBezTo>
                  <a:cubicBezTo>
                    <a:pt x="192" y="149"/>
                    <a:pt x="194" y="148"/>
                    <a:pt x="197" y="151"/>
                  </a:cubicBezTo>
                  <a:cubicBezTo>
                    <a:pt x="200" y="154"/>
                    <a:pt x="195" y="156"/>
                    <a:pt x="196" y="157"/>
                  </a:cubicBezTo>
                  <a:cubicBezTo>
                    <a:pt x="196" y="158"/>
                    <a:pt x="198" y="158"/>
                    <a:pt x="199" y="158"/>
                  </a:cubicBezTo>
                  <a:cubicBezTo>
                    <a:pt x="200" y="157"/>
                    <a:pt x="201" y="157"/>
                    <a:pt x="201" y="157"/>
                  </a:cubicBezTo>
                  <a:cubicBezTo>
                    <a:pt x="204" y="157"/>
                    <a:pt x="209" y="163"/>
                    <a:pt x="208" y="165"/>
                  </a:cubicBezTo>
                  <a:cubicBezTo>
                    <a:pt x="207" y="168"/>
                    <a:pt x="206" y="171"/>
                    <a:pt x="212" y="173"/>
                  </a:cubicBezTo>
                  <a:cubicBezTo>
                    <a:pt x="218" y="175"/>
                    <a:pt x="216" y="175"/>
                    <a:pt x="220" y="175"/>
                  </a:cubicBezTo>
                  <a:cubicBezTo>
                    <a:pt x="224" y="175"/>
                    <a:pt x="233" y="178"/>
                    <a:pt x="235" y="180"/>
                  </a:cubicBezTo>
                  <a:cubicBezTo>
                    <a:pt x="238" y="181"/>
                    <a:pt x="244" y="178"/>
                    <a:pt x="245" y="175"/>
                  </a:cubicBezTo>
                  <a:cubicBezTo>
                    <a:pt x="246" y="172"/>
                    <a:pt x="251" y="175"/>
                    <a:pt x="248" y="176"/>
                  </a:cubicBezTo>
                  <a:cubicBezTo>
                    <a:pt x="246" y="177"/>
                    <a:pt x="250" y="180"/>
                    <a:pt x="250" y="178"/>
                  </a:cubicBezTo>
                  <a:cubicBezTo>
                    <a:pt x="250" y="176"/>
                    <a:pt x="251" y="175"/>
                    <a:pt x="252" y="177"/>
                  </a:cubicBezTo>
                  <a:cubicBezTo>
                    <a:pt x="253" y="179"/>
                    <a:pt x="256" y="179"/>
                    <a:pt x="257" y="180"/>
                  </a:cubicBezTo>
                  <a:cubicBezTo>
                    <a:pt x="258" y="182"/>
                    <a:pt x="260" y="183"/>
                    <a:pt x="260" y="182"/>
                  </a:cubicBezTo>
                  <a:cubicBezTo>
                    <a:pt x="260" y="181"/>
                    <a:pt x="260" y="179"/>
                    <a:pt x="263" y="179"/>
                  </a:cubicBezTo>
                  <a:cubicBezTo>
                    <a:pt x="266" y="178"/>
                    <a:pt x="267" y="176"/>
                    <a:pt x="270" y="175"/>
                  </a:cubicBezTo>
                  <a:cubicBezTo>
                    <a:pt x="273" y="173"/>
                    <a:pt x="285" y="172"/>
                    <a:pt x="286" y="172"/>
                  </a:cubicBezTo>
                  <a:cubicBezTo>
                    <a:pt x="288" y="172"/>
                    <a:pt x="288" y="164"/>
                    <a:pt x="289" y="160"/>
                  </a:cubicBezTo>
                  <a:cubicBezTo>
                    <a:pt x="290" y="156"/>
                    <a:pt x="294" y="156"/>
                    <a:pt x="295" y="151"/>
                  </a:cubicBezTo>
                  <a:cubicBezTo>
                    <a:pt x="295" y="147"/>
                    <a:pt x="301" y="139"/>
                    <a:pt x="303" y="139"/>
                  </a:cubicBezTo>
                  <a:cubicBezTo>
                    <a:pt x="305" y="138"/>
                    <a:pt x="307" y="137"/>
                    <a:pt x="308" y="135"/>
                  </a:cubicBezTo>
                  <a:cubicBezTo>
                    <a:pt x="308" y="132"/>
                    <a:pt x="312" y="130"/>
                    <a:pt x="312" y="127"/>
                  </a:cubicBezTo>
                  <a:cubicBezTo>
                    <a:pt x="312" y="124"/>
                    <a:pt x="314" y="120"/>
                    <a:pt x="314" y="119"/>
                  </a:cubicBezTo>
                  <a:cubicBezTo>
                    <a:pt x="313" y="118"/>
                    <a:pt x="312" y="115"/>
                    <a:pt x="314" y="113"/>
                  </a:cubicBezTo>
                  <a:cubicBezTo>
                    <a:pt x="317" y="111"/>
                    <a:pt x="313" y="109"/>
                    <a:pt x="315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 dirty="0">
                <a:solidFill>
                  <a:srgbClr val="150323"/>
                </a:solidFill>
              </a:endParaRPr>
            </a:p>
          </p:txBody>
        </p:sp>
        <p:sp>
          <p:nvSpPr>
            <p:cNvPr id="113" name="Freeform 98">
              <a:extLst>
                <a:ext uri="{FF2B5EF4-FFF2-40B4-BE49-F238E27FC236}">
                  <a16:creationId xmlns:a16="http://schemas.microsoft.com/office/drawing/2014/main" id="{E3D8BD7C-6B34-9335-872C-43CFC536E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1781" y="5286593"/>
              <a:ext cx="110275" cy="80984"/>
            </a:xfrm>
            <a:custGeom>
              <a:avLst/>
              <a:gdLst>
                <a:gd name="T0" fmla="*/ 15 w 31"/>
                <a:gd name="T1" fmla="*/ 4 h 23"/>
                <a:gd name="T2" fmla="*/ 2 w 31"/>
                <a:gd name="T3" fmla="*/ 2 h 23"/>
                <a:gd name="T4" fmla="*/ 6 w 31"/>
                <a:gd name="T5" fmla="*/ 13 h 23"/>
                <a:gd name="T6" fmla="*/ 16 w 31"/>
                <a:gd name="T7" fmla="*/ 22 h 23"/>
                <a:gd name="T8" fmla="*/ 20 w 31"/>
                <a:gd name="T9" fmla="*/ 20 h 23"/>
                <a:gd name="T10" fmla="*/ 22 w 31"/>
                <a:gd name="T11" fmla="*/ 17 h 23"/>
                <a:gd name="T12" fmla="*/ 26 w 31"/>
                <a:gd name="T13" fmla="*/ 18 h 23"/>
                <a:gd name="T14" fmla="*/ 29 w 31"/>
                <a:gd name="T15" fmla="*/ 11 h 23"/>
                <a:gd name="T16" fmla="*/ 28 w 31"/>
                <a:gd name="T17" fmla="*/ 2 h 23"/>
                <a:gd name="T18" fmla="*/ 15 w 31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3">
                  <a:moveTo>
                    <a:pt x="15" y="4"/>
                  </a:moveTo>
                  <a:cubicBezTo>
                    <a:pt x="11" y="5"/>
                    <a:pt x="4" y="1"/>
                    <a:pt x="2" y="2"/>
                  </a:cubicBezTo>
                  <a:cubicBezTo>
                    <a:pt x="0" y="2"/>
                    <a:pt x="8" y="11"/>
                    <a:pt x="6" y="13"/>
                  </a:cubicBezTo>
                  <a:cubicBezTo>
                    <a:pt x="3" y="16"/>
                    <a:pt x="13" y="22"/>
                    <a:pt x="16" y="22"/>
                  </a:cubicBezTo>
                  <a:cubicBezTo>
                    <a:pt x="19" y="23"/>
                    <a:pt x="18" y="20"/>
                    <a:pt x="20" y="20"/>
                  </a:cubicBezTo>
                  <a:cubicBezTo>
                    <a:pt x="22" y="20"/>
                    <a:pt x="22" y="18"/>
                    <a:pt x="22" y="17"/>
                  </a:cubicBezTo>
                  <a:cubicBezTo>
                    <a:pt x="22" y="16"/>
                    <a:pt x="24" y="19"/>
                    <a:pt x="26" y="18"/>
                  </a:cubicBezTo>
                  <a:cubicBezTo>
                    <a:pt x="28" y="17"/>
                    <a:pt x="26" y="11"/>
                    <a:pt x="29" y="11"/>
                  </a:cubicBezTo>
                  <a:cubicBezTo>
                    <a:pt x="31" y="11"/>
                    <a:pt x="29" y="5"/>
                    <a:pt x="28" y="2"/>
                  </a:cubicBezTo>
                  <a:cubicBezTo>
                    <a:pt x="27" y="0"/>
                    <a:pt x="20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4" name="Freeform 99">
              <a:extLst>
                <a:ext uri="{FF2B5EF4-FFF2-40B4-BE49-F238E27FC236}">
                  <a16:creationId xmlns:a16="http://schemas.microsoft.com/office/drawing/2014/main" id="{222E548C-30F9-B050-AABB-1704DA9EE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339" y="5162534"/>
              <a:ext cx="43077" cy="13784"/>
            </a:xfrm>
            <a:custGeom>
              <a:avLst/>
              <a:gdLst>
                <a:gd name="T0" fmla="*/ 2 w 12"/>
                <a:gd name="T1" fmla="*/ 3 h 4"/>
                <a:gd name="T2" fmla="*/ 11 w 12"/>
                <a:gd name="T3" fmla="*/ 2 h 4"/>
                <a:gd name="T4" fmla="*/ 2 w 1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2" y="3"/>
                  </a:moveTo>
                  <a:cubicBezTo>
                    <a:pt x="4" y="4"/>
                    <a:pt x="10" y="4"/>
                    <a:pt x="11" y="2"/>
                  </a:cubicBezTo>
                  <a:cubicBezTo>
                    <a:pt x="12" y="0"/>
                    <a:pt x="0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5" name="Freeform 100">
              <a:extLst>
                <a:ext uri="{FF2B5EF4-FFF2-40B4-BE49-F238E27FC236}">
                  <a16:creationId xmlns:a16="http://schemas.microsoft.com/office/drawing/2014/main" id="{5FFF0F5C-FDE3-3F87-C687-2AE633AA3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042" y="5147026"/>
              <a:ext cx="167136" cy="167136"/>
            </a:xfrm>
            <a:custGeom>
              <a:avLst/>
              <a:gdLst>
                <a:gd name="T0" fmla="*/ 38 w 47"/>
                <a:gd name="T1" fmla="*/ 21 h 47"/>
                <a:gd name="T2" fmla="*/ 31 w 47"/>
                <a:gd name="T3" fmla="*/ 21 h 47"/>
                <a:gd name="T4" fmla="*/ 26 w 47"/>
                <a:gd name="T5" fmla="*/ 17 h 47"/>
                <a:gd name="T6" fmla="*/ 23 w 47"/>
                <a:gd name="T7" fmla="*/ 13 h 47"/>
                <a:gd name="T8" fmla="*/ 22 w 47"/>
                <a:gd name="T9" fmla="*/ 16 h 47"/>
                <a:gd name="T10" fmla="*/ 19 w 47"/>
                <a:gd name="T11" fmla="*/ 15 h 47"/>
                <a:gd name="T12" fmla="*/ 16 w 47"/>
                <a:gd name="T13" fmla="*/ 11 h 47"/>
                <a:gd name="T14" fmla="*/ 13 w 47"/>
                <a:gd name="T15" fmla="*/ 5 h 47"/>
                <a:gd name="T16" fmla="*/ 4 w 47"/>
                <a:gd name="T17" fmla="*/ 0 h 47"/>
                <a:gd name="T18" fmla="*/ 6 w 47"/>
                <a:gd name="T19" fmla="*/ 6 h 47"/>
                <a:gd name="T20" fmla="*/ 12 w 47"/>
                <a:gd name="T21" fmla="*/ 10 h 47"/>
                <a:gd name="T22" fmla="*/ 16 w 47"/>
                <a:gd name="T23" fmla="*/ 15 h 47"/>
                <a:gd name="T24" fmla="*/ 15 w 47"/>
                <a:gd name="T25" fmla="*/ 24 h 47"/>
                <a:gd name="T26" fmla="*/ 9 w 47"/>
                <a:gd name="T27" fmla="*/ 29 h 47"/>
                <a:gd name="T28" fmla="*/ 19 w 47"/>
                <a:gd name="T29" fmla="*/ 36 h 47"/>
                <a:gd name="T30" fmla="*/ 17 w 47"/>
                <a:gd name="T31" fmla="*/ 46 h 47"/>
                <a:gd name="T32" fmla="*/ 24 w 47"/>
                <a:gd name="T33" fmla="*/ 46 h 47"/>
                <a:gd name="T34" fmla="*/ 32 w 47"/>
                <a:gd name="T35" fmla="*/ 37 h 47"/>
                <a:gd name="T36" fmla="*/ 35 w 47"/>
                <a:gd name="T37" fmla="*/ 31 h 47"/>
                <a:gd name="T38" fmla="*/ 40 w 47"/>
                <a:gd name="T39" fmla="*/ 30 h 47"/>
                <a:gd name="T40" fmla="*/ 43 w 47"/>
                <a:gd name="T41" fmla="*/ 26 h 47"/>
                <a:gd name="T42" fmla="*/ 46 w 47"/>
                <a:gd name="T43" fmla="*/ 21 h 47"/>
                <a:gd name="T44" fmla="*/ 38 w 47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47">
                  <a:moveTo>
                    <a:pt x="38" y="21"/>
                  </a:moveTo>
                  <a:cubicBezTo>
                    <a:pt x="37" y="23"/>
                    <a:pt x="33" y="21"/>
                    <a:pt x="31" y="21"/>
                  </a:cubicBezTo>
                  <a:cubicBezTo>
                    <a:pt x="28" y="21"/>
                    <a:pt x="26" y="19"/>
                    <a:pt x="26" y="17"/>
                  </a:cubicBezTo>
                  <a:cubicBezTo>
                    <a:pt x="26" y="15"/>
                    <a:pt x="25" y="12"/>
                    <a:pt x="23" y="13"/>
                  </a:cubicBezTo>
                  <a:cubicBezTo>
                    <a:pt x="20" y="13"/>
                    <a:pt x="23" y="15"/>
                    <a:pt x="22" y="16"/>
                  </a:cubicBezTo>
                  <a:cubicBezTo>
                    <a:pt x="21" y="17"/>
                    <a:pt x="21" y="15"/>
                    <a:pt x="19" y="15"/>
                  </a:cubicBezTo>
                  <a:cubicBezTo>
                    <a:pt x="18" y="15"/>
                    <a:pt x="16" y="13"/>
                    <a:pt x="16" y="11"/>
                  </a:cubicBezTo>
                  <a:cubicBezTo>
                    <a:pt x="16" y="8"/>
                    <a:pt x="13" y="8"/>
                    <a:pt x="13" y="5"/>
                  </a:cubicBezTo>
                  <a:cubicBezTo>
                    <a:pt x="13" y="2"/>
                    <a:pt x="7" y="0"/>
                    <a:pt x="4" y="0"/>
                  </a:cubicBezTo>
                  <a:cubicBezTo>
                    <a:pt x="0" y="0"/>
                    <a:pt x="5" y="5"/>
                    <a:pt x="6" y="6"/>
                  </a:cubicBezTo>
                  <a:cubicBezTo>
                    <a:pt x="8" y="8"/>
                    <a:pt x="12" y="9"/>
                    <a:pt x="12" y="10"/>
                  </a:cubicBezTo>
                  <a:cubicBezTo>
                    <a:pt x="11" y="11"/>
                    <a:pt x="14" y="14"/>
                    <a:pt x="16" y="15"/>
                  </a:cubicBezTo>
                  <a:cubicBezTo>
                    <a:pt x="18" y="16"/>
                    <a:pt x="15" y="20"/>
                    <a:pt x="15" y="24"/>
                  </a:cubicBezTo>
                  <a:cubicBezTo>
                    <a:pt x="15" y="27"/>
                    <a:pt x="11" y="27"/>
                    <a:pt x="9" y="29"/>
                  </a:cubicBezTo>
                  <a:cubicBezTo>
                    <a:pt x="6" y="31"/>
                    <a:pt x="15" y="34"/>
                    <a:pt x="19" y="36"/>
                  </a:cubicBezTo>
                  <a:cubicBezTo>
                    <a:pt x="23" y="38"/>
                    <a:pt x="16" y="44"/>
                    <a:pt x="17" y="46"/>
                  </a:cubicBezTo>
                  <a:cubicBezTo>
                    <a:pt x="17" y="46"/>
                    <a:pt x="20" y="47"/>
                    <a:pt x="24" y="46"/>
                  </a:cubicBezTo>
                  <a:cubicBezTo>
                    <a:pt x="28" y="46"/>
                    <a:pt x="30" y="39"/>
                    <a:pt x="32" y="37"/>
                  </a:cubicBezTo>
                  <a:cubicBezTo>
                    <a:pt x="35" y="35"/>
                    <a:pt x="33" y="32"/>
                    <a:pt x="35" y="31"/>
                  </a:cubicBezTo>
                  <a:cubicBezTo>
                    <a:pt x="36" y="30"/>
                    <a:pt x="38" y="30"/>
                    <a:pt x="40" y="30"/>
                  </a:cubicBezTo>
                  <a:cubicBezTo>
                    <a:pt x="42" y="30"/>
                    <a:pt x="41" y="26"/>
                    <a:pt x="43" y="26"/>
                  </a:cubicBezTo>
                  <a:cubicBezTo>
                    <a:pt x="45" y="26"/>
                    <a:pt x="44" y="24"/>
                    <a:pt x="46" y="21"/>
                  </a:cubicBezTo>
                  <a:cubicBezTo>
                    <a:pt x="47" y="18"/>
                    <a:pt x="40" y="19"/>
                    <a:pt x="3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6" name="Freeform 101">
              <a:extLst>
                <a:ext uri="{FF2B5EF4-FFF2-40B4-BE49-F238E27FC236}">
                  <a16:creationId xmlns:a16="http://schemas.microsoft.com/office/drawing/2014/main" id="{E4564D33-E46B-B7E2-1A5C-4548EA258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015" y="5286593"/>
              <a:ext cx="220549" cy="160244"/>
            </a:xfrm>
            <a:custGeom>
              <a:avLst/>
              <a:gdLst>
                <a:gd name="T0" fmla="*/ 59 w 62"/>
                <a:gd name="T1" fmla="*/ 3 h 45"/>
                <a:gd name="T2" fmla="*/ 53 w 62"/>
                <a:gd name="T3" fmla="*/ 5 h 45"/>
                <a:gd name="T4" fmla="*/ 46 w 62"/>
                <a:gd name="T5" fmla="*/ 2 h 45"/>
                <a:gd name="T6" fmla="*/ 42 w 62"/>
                <a:gd name="T7" fmla="*/ 7 h 45"/>
                <a:gd name="T8" fmla="*/ 35 w 62"/>
                <a:gd name="T9" fmla="*/ 16 h 45"/>
                <a:gd name="T10" fmla="*/ 14 w 62"/>
                <a:gd name="T11" fmla="*/ 26 h 45"/>
                <a:gd name="T12" fmla="*/ 4 w 62"/>
                <a:gd name="T13" fmla="*/ 33 h 45"/>
                <a:gd name="T14" fmla="*/ 2 w 62"/>
                <a:gd name="T15" fmla="*/ 40 h 45"/>
                <a:gd name="T16" fmla="*/ 9 w 62"/>
                <a:gd name="T17" fmla="*/ 42 h 45"/>
                <a:gd name="T18" fmla="*/ 15 w 62"/>
                <a:gd name="T19" fmla="*/ 44 h 45"/>
                <a:gd name="T20" fmla="*/ 29 w 62"/>
                <a:gd name="T21" fmla="*/ 41 h 45"/>
                <a:gd name="T22" fmla="*/ 34 w 62"/>
                <a:gd name="T23" fmla="*/ 35 h 45"/>
                <a:gd name="T24" fmla="*/ 38 w 62"/>
                <a:gd name="T25" fmla="*/ 28 h 45"/>
                <a:gd name="T26" fmla="*/ 47 w 62"/>
                <a:gd name="T27" fmla="*/ 24 h 45"/>
                <a:gd name="T28" fmla="*/ 49 w 62"/>
                <a:gd name="T29" fmla="*/ 21 h 45"/>
                <a:gd name="T30" fmla="*/ 54 w 62"/>
                <a:gd name="T31" fmla="*/ 16 h 45"/>
                <a:gd name="T32" fmla="*/ 60 w 62"/>
                <a:gd name="T33" fmla="*/ 8 h 45"/>
                <a:gd name="T34" fmla="*/ 59 w 62"/>
                <a:gd name="T3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5">
                  <a:moveTo>
                    <a:pt x="59" y="3"/>
                  </a:moveTo>
                  <a:cubicBezTo>
                    <a:pt x="57" y="2"/>
                    <a:pt x="56" y="4"/>
                    <a:pt x="53" y="5"/>
                  </a:cubicBezTo>
                  <a:cubicBezTo>
                    <a:pt x="50" y="6"/>
                    <a:pt x="49" y="0"/>
                    <a:pt x="46" y="2"/>
                  </a:cubicBezTo>
                  <a:cubicBezTo>
                    <a:pt x="42" y="4"/>
                    <a:pt x="45" y="5"/>
                    <a:pt x="42" y="7"/>
                  </a:cubicBezTo>
                  <a:cubicBezTo>
                    <a:pt x="38" y="10"/>
                    <a:pt x="40" y="11"/>
                    <a:pt x="35" y="16"/>
                  </a:cubicBezTo>
                  <a:cubicBezTo>
                    <a:pt x="31" y="21"/>
                    <a:pt x="16" y="24"/>
                    <a:pt x="14" y="26"/>
                  </a:cubicBezTo>
                  <a:cubicBezTo>
                    <a:pt x="12" y="29"/>
                    <a:pt x="4" y="31"/>
                    <a:pt x="4" y="33"/>
                  </a:cubicBezTo>
                  <a:cubicBezTo>
                    <a:pt x="4" y="35"/>
                    <a:pt x="0" y="37"/>
                    <a:pt x="2" y="40"/>
                  </a:cubicBezTo>
                  <a:cubicBezTo>
                    <a:pt x="4" y="42"/>
                    <a:pt x="7" y="40"/>
                    <a:pt x="9" y="42"/>
                  </a:cubicBezTo>
                  <a:cubicBezTo>
                    <a:pt x="11" y="44"/>
                    <a:pt x="14" y="42"/>
                    <a:pt x="15" y="44"/>
                  </a:cubicBezTo>
                  <a:cubicBezTo>
                    <a:pt x="16" y="45"/>
                    <a:pt x="23" y="45"/>
                    <a:pt x="29" y="41"/>
                  </a:cubicBezTo>
                  <a:cubicBezTo>
                    <a:pt x="35" y="37"/>
                    <a:pt x="32" y="36"/>
                    <a:pt x="34" y="35"/>
                  </a:cubicBezTo>
                  <a:cubicBezTo>
                    <a:pt x="36" y="33"/>
                    <a:pt x="37" y="30"/>
                    <a:pt x="38" y="28"/>
                  </a:cubicBezTo>
                  <a:cubicBezTo>
                    <a:pt x="39" y="26"/>
                    <a:pt x="40" y="24"/>
                    <a:pt x="47" y="24"/>
                  </a:cubicBezTo>
                  <a:cubicBezTo>
                    <a:pt x="53" y="24"/>
                    <a:pt x="49" y="23"/>
                    <a:pt x="49" y="21"/>
                  </a:cubicBezTo>
                  <a:cubicBezTo>
                    <a:pt x="49" y="19"/>
                    <a:pt x="54" y="19"/>
                    <a:pt x="54" y="16"/>
                  </a:cubicBezTo>
                  <a:cubicBezTo>
                    <a:pt x="54" y="13"/>
                    <a:pt x="62" y="10"/>
                    <a:pt x="60" y="8"/>
                  </a:cubicBezTo>
                  <a:cubicBezTo>
                    <a:pt x="59" y="6"/>
                    <a:pt x="62" y="5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7" name="Freeform 102">
              <a:extLst>
                <a:ext uri="{FF2B5EF4-FFF2-40B4-BE49-F238E27FC236}">
                  <a16:creationId xmlns:a16="http://schemas.microsoft.com/office/drawing/2014/main" id="{B87AFC08-801D-98A3-5BAC-5BF379D0D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5860" y="5443390"/>
              <a:ext cx="27569" cy="17230"/>
            </a:xfrm>
            <a:custGeom>
              <a:avLst/>
              <a:gdLst>
                <a:gd name="T0" fmla="*/ 3 w 8"/>
                <a:gd name="T1" fmla="*/ 4 h 5"/>
                <a:gd name="T2" fmla="*/ 6 w 8"/>
                <a:gd name="T3" fmla="*/ 2 h 5"/>
                <a:gd name="T4" fmla="*/ 3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4" y="5"/>
                    <a:pt x="8" y="4"/>
                    <a:pt x="6" y="2"/>
                  </a:cubicBezTo>
                  <a:cubicBezTo>
                    <a:pt x="3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8" name="Freeform 103">
              <a:extLst>
                <a:ext uri="{FF2B5EF4-FFF2-40B4-BE49-F238E27FC236}">
                  <a16:creationId xmlns:a16="http://schemas.microsoft.com/office/drawing/2014/main" id="{4E15EB69-BD50-E56D-BA8E-37B54355F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9825" y="4749004"/>
              <a:ext cx="41353" cy="25846"/>
            </a:xfrm>
            <a:custGeom>
              <a:avLst/>
              <a:gdLst>
                <a:gd name="T0" fmla="*/ 3 w 12"/>
                <a:gd name="T1" fmla="*/ 5 h 7"/>
                <a:gd name="T2" fmla="*/ 11 w 12"/>
                <a:gd name="T3" fmla="*/ 4 h 7"/>
                <a:gd name="T4" fmla="*/ 3 w 12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3" y="5"/>
                  </a:moveTo>
                  <a:cubicBezTo>
                    <a:pt x="5" y="7"/>
                    <a:pt x="11" y="7"/>
                    <a:pt x="11" y="4"/>
                  </a:cubicBezTo>
                  <a:cubicBezTo>
                    <a:pt x="12" y="0"/>
                    <a:pt x="0" y="3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856BAFAF-D668-66BF-A725-9152A539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4286" y="4724881"/>
              <a:ext cx="39631" cy="20677"/>
            </a:xfrm>
            <a:custGeom>
              <a:avLst/>
              <a:gdLst>
                <a:gd name="T0" fmla="*/ 3 w 11"/>
                <a:gd name="T1" fmla="*/ 5 h 6"/>
                <a:gd name="T2" fmla="*/ 11 w 11"/>
                <a:gd name="T3" fmla="*/ 2 h 6"/>
                <a:gd name="T4" fmla="*/ 3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3" y="5"/>
                  </a:moveTo>
                  <a:cubicBezTo>
                    <a:pt x="5" y="6"/>
                    <a:pt x="11" y="4"/>
                    <a:pt x="11" y="2"/>
                  </a:cubicBezTo>
                  <a:cubicBezTo>
                    <a:pt x="11" y="0"/>
                    <a:pt x="0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0" name="Freeform 105">
              <a:extLst>
                <a:ext uri="{FF2B5EF4-FFF2-40B4-BE49-F238E27FC236}">
                  <a16:creationId xmlns:a16="http://schemas.microsoft.com/office/drawing/2014/main" id="{85B1C72A-00F5-BA70-28CC-6F416352A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309" y="2602093"/>
              <a:ext cx="77537" cy="37907"/>
            </a:xfrm>
            <a:custGeom>
              <a:avLst/>
              <a:gdLst>
                <a:gd name="T0" fmla="*/ 5 w 22"/>
                <a:gd name="T1" fmla="*/ 7 h 11"/>
                <a:gd name="T2" fmla="*/ 19 w 22"/>
                <a:gd name="T3" fmla="*/ 5 h 11"/>
                <a:gd name="T4" fmla="*/ 12 w 22"/>
                <a:gd name="T5" fmla="*/ 1 h 11"/>
                <a:gd name="T6" fmla="*/ 5 w 22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5" y="7"/>
                  </a:moveTo>
                  <a:cubicBezTo>
                    <a:pt x="11" y="11"/>
                    <a:pt x="16" y="5"/>
                    <a:pt x="19" y="5"/>
                  </a:cubicBezTo>
                  <a:cubicBezTo>
                    <a:pt x="22" y="4"/>
                    <a:pt x="17" y="2"/>
                    <a:pt x="12" y="1"/>
                  </a:cubicBezTo>
                  <a:cubicBezTo>
                    <a:pt x="7" y="0"/>
                    <a:pt x="0" y="4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F431F8FB-FDE3-DA6E-270C-1E6B4E852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356" y="2107579"/>
              <a:ext cx="129229" cy="49969"/>
            </a:xfrm>
            <a:custGeom>
              <a:avLst/>
              <a:gdLst>
                <a:gd name="T0" fmla="*/ 20 w 36"/>
                <a:gd name="T1" fmla="*/ 5 h 14"/>
                <a:gd name="T2" fmla="*/ 9 w 36"/>
                <a:gd name="T3" fmla="*/ 8 h 14"/>
                <a:gd name="T4" fmla="*/ 2 w 36"/>
                <a:gd name="T5" fmla="*/ 11 h 14"/>
                <a:gd name="T6" fmla="*/ 15 w 36"/>
                <a:gd name="T7" fmla="*/ 12 h 14"/>
                <a:gd name="T8" fmla="*/ 21 w 36"/>
                <a:gd name="T9" fmla="*/ 10 h 14"/>
                <a:gd name="T10" fmla="*/ 30 w 36"/>
                <a:gd name="T11" fmla="*/ 7 h 14"/>
                <a:gd name="T12" fmla="*/ 30 w 36"/>
                <a:gd name="T13" fmla="*/ 2 h 14"/>
                <a:gd name="T14" fmla="*/ 20 w 36"/>
                <a:gd name="T1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20" y="5"/>
                  </a:moveTo>
                  <a:cubicBezTo>
                    <a:pt x="23" y="7"/>
                    <a:pt x="11" y="7"/>
                    <a:pt x="9" y="8"/>
                  </a:cubicBezTo>
                  <a:cubicBezTo>
                    <a:pt x="7" y="10"/>
                    <a:pt x="0" y="9"/>
                    <a:pt x="2" y="11"/>
                  </a:cubicBezTo>
                  <a:cubicBezTo>
                    <a:pt x="3" y="14"/>
                    <a:pt x="15" y="14"/>
                    <a:pt x="15" y="12"/>
                  </a:cubicBezTo>
                  <a:cubicBezTo>
                    <a:pt x="15" y="10"/>
                    <a:pt x="20" y="12"/>
                    <a:pt x="21" y="10"/>
                  </a:cubicBezTo>
                  <a:cubicBezTo>
                    <a:pt x="21" y="9"/>
                    <a:pt x="23" y="7"/>
                    <a:pt x="30" y="7"/>
                  </a:cubicBezTo>
                  <a:cubicBezTo>
                    <a:pt x="36" y="6"/>
                    <a:pt x="36" y="5"/>
                    <a:pt x="30" y="2"/>
                  </a:cubicBezTo>
                  <a:cubicBezTo>
                    <a:pt x="24" y="0"/>
                    <a:pt x="16" y="4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2" name="Freeform 107">
              <a:extLst>
                <a:ext uri="{FF2B5EF4-FFF2-40B4-BE49-F238E27FC236}">
                  <a16:creationId xmlns:a16="http://schemas.microsoft.com/office/drawing/2014/main" id="{15FD4941-DA87-8EFE-EA94-D21CF199B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749" y="2359143"/>
              <a:ext cx="146459" cy="43077"/>
            </a:xfrm>
            <a:custGeom>
              <a:avLst/>
              <a:gdLst>
                <a:gd name="T0" fmla="*/ 3 w 41"/>
                <a:gd name="T1" fmla="*/ 7 h 12"/>
                <a:gd name="T2" fmla="*/ 22 w 41"/>
                <a:gd name="T3" fmla="*/ 11 h 12"/>
                <a:gd name="T4" fmla="*/ 40 w 41"/>
                <a:gd name="T5" fmla="*/ 9 h 12"/>
                <a:gd name="T6" fmla="*/ 28 w 41"/>
                <a:gd name="T7" fmla="*/ 6 h 12"/>
                <a:gd name="T8" fmla="*/ 19 w 41"/>
                <a:gd name="T9" fmla="*/ 4 h 12"/>
                <a:gd name="T10" fmla="*/ 8 w 41"/>
                <a:gd name="T11" fmla="*/ 3 h 12"/>
                <a:gd name="T12" fmla="*/ 3 w 41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3" y="7"/>
                  </a:moveTo>
                  <a:cubicBezTo>
                    <a:pt x="9" y="7"/>
                    <a:pt x="11" y="11"/>
                    <a:pt x="22" y="11"/>
                  </a:cubicBezTo>
                  <a:cubicBezTo>
                    <a:pt x="32" y="12"/>
                    <a:pt x="40" y="10"/>
                    <a:pt x="40" y="9"/>
                  </a:cubicBezTo>
                  <a:cubicBezTo>
                    <a:pt x="41" y="7"/>
                    <a:pt x="31" y="4"/>
                    <a:pt x="28" y="6"/>
                  </a:cubicBezTo>
                  <a:cubicBezTo>
                    <a:pt x="25" y="7"/>
                    <a:pt x="23" y="3"/>
                    <a:pt x="19" y="4"/>
                  </a:cubicBezTo>
                  <a:cubicBezTo>
                    <a:pt x="15" y="5"/>
                    <a:pt x="10" y="5"/>
                    <a:pt x="8" y="3"/>
                  </a:cubicBezTo>
                  <a:cubicBezTo>
                    <a:pt x="7" y="0"/>
                    <a:pt x="0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3" name="Freeform 108">
              <a:extLst>
                <a:ext uri="{FF2B5EF4-FFF2-40B4-BE49-F238E27FC236}">
                  <a16:creationId xmlns:a16="http://schemas.microsoft.com/office/drawing/2014/main" id="{B3F6BB62-05B5-7034-4FB2-FA9AFEA46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9900" y="2148932"/>
              <a:ext cx="177474" cy="68922"/>
            </a:xfrm>
            <a:custGeom>
              <a:avLst/>
              <a:gdLst>
                <a:gd name="T0" fmla="*/ 7 w 50"/>
                <a:gd name="T1" fmla="*/ 5 h 19"/>
                <a:gd name="T2" fmla="*/ 2 w 50"/>
                <a:gd name="T3" fmla="*/ 11 h 19"/>
                <a:gd name="T4" fmla="*/ 8 w 50"/>
                <a:gd name="T5" fmla="*/ 12 h 19"/>
                <a:gd name="T6" fmla="*/ 15 w 50"/>
                <a:gd name="T7" fmla="*/ 16 h 19"/>
                <a:gd name="T8" fmla="*/ 37 w 50"/>
                <a:gd name="T9" fmla="*/ 19 h 19"/>
                <a:gd name="T10" fmla="*/ 43 w 50"/>
                <a:gd name="T11" fmla="*/ 15 h 19"/>
                <a:gd name="T12" fmla="*/ 46 w 50"/>
                <a:gd name="T13" fmla="*/ 8 h 19"/>
                <a:gd name="T14" fmla="*/ 35 w 50"/>
                <a:gd name="T15" fmla="*/ 5 h 19"/>
                <a:gd name="T16" fmla="*/ 29 w 50"/>
                <a:gd name="T17" fmla="*/ 2 h 19"/>
                <a:gd name="T18" fmla="*/ 7 w 50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">
                  <a:moveTo>
                    <a:pt x="7" y="5"/>
                  </a:moveTo>
                  <a:cubicBezTo>
                    <a:pt x="7" y="7"/>
                    <a:pt x="0" y="9"/>
                    <a:pt x="2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10" y="12"/>
                    <a:pt x="11" y="16"/>
                    <a:pt x="15" y="16"/>
                  </a:cubicBezTo>
                  <a:cubicBezTo>
                    <a:pt x="20" y="15"/>
                    <a:pt x="31" y="19"/>
                    <a:pt x="37" y="19"/>
                  </a:cubicBezTo>
                  <a:cubicBezTo>
                    <a:pt x="44" y="19"/>
                    <a:pt x="45" y="15"/>
                    <a:pt x="43" y="15"/>
                  </a:cubicBezTo>
                  <a:cubicBezTo>
                    <a:pt x="41" y="15"/>
                    <a:pt x="42" y="12"/>
                    <a:pt x="46" y="8"/>
                  </a:cubicBezTo>
                  <a:cubicBezTo>
                    <a:pt x="50" y="4"/>
                    <a:pt x="35" y="1"/>
                    <a:pt x="35" y="5"/>
                  </a:cubicBezTo>
                  <a:cubicBezTo>
                    <a:pt x="35" y="8"/>
                    <a:pt x="30" y="4"/>
                    <a:pt x="29" y="2"/>
                  </a:cubicBezTo>
                  <a:cubicBezTo>
                    <a:pt x="28" y="0"/>
                    <a:pt x="7" y="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4" name="Freeform 109">
              <a:extLst>
                <a:ext uri="{FF2B5EF4-FFF2-40B4-BE49-F238E27FC236}">
                  <a16:creationId xmlns:a16="http://schemas.microsoft.com/office/drawing/2014/main" id="{031EF4B0-B521-288C-688B-79C01A7E6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3568" y="2434957"/>
              <a:ext cx="98214" cy="31015"/>
            </a:xfrm>
            <a:custGeom>
              <a:avLst/>
              <a:gdLst>
                <a:gd name="T0" fmla="*/ 24 w 28"/>
                <a:gd name="T1" fmla="*/ 8 h 9"/>
                <a:gd name="T2" fmla="*/ 14 w 28"/>
                <a:gd name="T3" fmla="*/ 1 h 9"/>
                <a:gd name="T4" fmla="*/ 1 w 28"/>
                <a:gd name="T5" fmla="*/ 5 h 9"/>
                <a:gd name="T6" fmla="*/ 24 w 28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9">
                  <a:moveTo>
                    <a:pt x="24" y="8"/>
                  </a:moveTo>
                  <a:cubicBezTo>
                    <a:pt x="28" y="7"/>
                    <a:pt x="21" y="2"/>
                    <a:pt x="14" y="1"/>
                  </a:cubicBezTo>
                  <a:cubicBezTo>
                    <a:pt x="7" y="0"/>
                    <a:pt x="0" y="4"/>
                    <a:pt x="1" y="5"/>
                  </a:cubicBezTo>
                  <a:cubicBezTo>
                    <a:pt x="3" y="7"/>
                    <a:pt x="20" y="9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5" name="Freeform 110">
              <a:extLst>
                <a:ext uri="{FF2B5EF4-FFF2-40B4-BE49-F238E27FC236}">
                  <a16:creationId xmlns:a16="http://schemas.microsoft.com/office/drawing/2014/main" id="{5AED39B8-EC28-F052-98B9-B8B444640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722" y="2412558"/>
              <a:ext cx="43077" cy="17230"/>
            </a:xfrm>
            <a:custGeom>
              <a:avLst/>
              <a:gdLst>
                <a:gd name="T0" fmla="*/ 12 w 12"/>
                <a:gd name="T1" fmla="*/ 2 h 5"/>
                <a:gd name="T2" fmla="*/ 5 w 12"/>
                <a:gd name="T3" fmla="*/ 5 h 5"/>
                <a:gd name="T4" fmla="*/ 12 w 1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12" y="2"/>
                  </a:moveTo>
                  <a:cubicBezTo>
                    <a:pt x="12" y="0"/>
                    <a:pt x="0" y="3"/>
                    <a:pt x="5" y="5"/>
                  </a:cubicBezTo>
                  <a:cubicBezTo>
                    <a:pt x="8" y="5"/>
                    <a:pt x="12" y="5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6" name="Freeform 111">
              <a:extLst>
                <a:ext uri="{FF2B5EF4-FFF2-40B4-BE49-F238E27FC236}">
                  <a16:creationId xmlns:a16="http://schemas.microsoft.com/office/drawing/2014/main" id="{ADF9B607-5E29-5D82-4AF1-0C7E4F14A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302" y="2098964"/>
              <a:ext cx="53415" cy="18954"/>
            </a:xfrm>
            <a:custGeom>
              <a:avLst/>
              <a:gdLst>
                <a:gd name="T0" fmla="*/ 14 w 15"/>
                <a:gd name="T1" fmla="*/ 2 h 5"/>
                <a:gd name="T2" fmla="*/ 4 w 15"/>
                <a:gd name="T3" fmla="*/ 3 h 5"/>
                <a:gd name="T4" fmla="*/ 14 w 15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4" y="2"/>
                  </a:moveTo>
                  <a:cubicBezTo>
                    <a:pt x="15" y="0"/>
                    <a:pt x="0" y="1"/>
                    <a:pt x="4" y="3"/>
                  </a:cubicBezTo>
                  <a:cubicBezTo>
                    <a:pt x="6" y="4"/>
                    <a:pt x="14" y="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7" name="Freeform 112">
              <a:extLst>
                <a:ext uri="{FF2B5EF4-FFF2-40B4-BE49-F238E27FC236}">
                  <a16:creationId xmlns:a16="http://schemas.microsoft.com/office/drawing/2014/main" id="{18BA69CA-640C-E477-7320-61AB511B0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6486" y="2092072"/>
              <a:ext cx="167136" cy="89598"/>
            </a:xfrm>
            <a:custGeom>
              <a:avLst/>
              <a:gdLst>
                <a:gd name="T0" fmla="*/ 10 w 47"/>
                <a:gd name="T1" fmla="*/ 16 h 25"/>
                <a:gd name="T2" fmla="*/ 9 w 47"/>
                <a:gd name="T3" fmla="*/ 19 h 25"/>
                <a:gd name="T4" fmla="*/ 3 w 47"/>
                <a:gd name="T5" fmla="*/ 21 h 25"/>
                <a:gd name="T6" fmla="*/ 10 w 47"/>
                <a:gd name="T7" fmla="*/ 24 h 25"/>
                <a:gd name="T8" fmla="*/ 19 w 47"/>
                <a:gd name="T9" fmla="*/ 20 h 25"/>
                <a:gd name="T10" fmla="*/ 40 w 47"/>
                <a:gd name="T11" fmla="*/ 15 h 25"/>
                <a:gd name="T12" fmla="*/ 42 w 47"/>
                <a:gd name="T13" fmla="*/ 10 h 25"/>
                <a:gd name="T14" fmla="*/ 39 w 47"/>
                <a:gd name="T15" fmla="*/ 8 h 25"/>
                <a:gd name="T16" fmla="*/ 33 w 47"/>
                <a:gd name="T17" fmla="*/ 2 h 25"/>
                <a:gd name="T18" fmla="*/ 22 w 47"/>
                <a:gd name="T19" fmla="*/ 5 h 25"/>
                <a:gd name="T20" fmla="*/ 14 w 47"/>
                <a:gd name="T21" fmla="*/ 9 h 25"/>
                <a:gd name="T22" fmla="*/ 10 w 47"/>
                <a:gd name="T23" fmla="*/ 13 h 25"/>
                <a:gd name="T24" fmla="*/ 10 w 47"/>
                <a:gd name="T2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5">
                  <a:moveTo>
                    <a:pt x="10" y="16"/>
                  </a:moveTo>
                  <a:cubicBezTo>
                    <a:pt x="15" y="18"/>
                    <a:pt x="13" y="19"/>
                    <a:pt x="9" y="19"/>
                  </a:cubicBezTo>
                  <a:cubicBezTo>
                    <a:pt x="4" y="19"/>
                    <a:pt x="0" y="20"/>
                    <a:pt x="3" y="21"/>
                  </a:cubicBezTo>
                  <a:cubicBezTo>
                    <a:pt x="5" y="22"/>
                    <a:pt x="5" y="23"/>
                    <a:pt x="10" y="24"/>
                  </a:cubicBezTo>
                  <a:cubicBezTo>
                    <a:pt x="15" y="25"/>
                    <a:pt x="19" y="22"/>
                    <a:pt x="19" y="20"/>
                  </a:cubicBezTo>
                  <a:cubicBezTo>
                    <a:pt x="19" y="18"/>
                    <a:pt x="36" y="16"/>
                    <a:pt x="40" y="15"/>
                  </a:cubicBezTo>
                  <a:cubicBezTo>
                    <a:pt x="45" y="14"/>
                    <a:pt x="37" y="11"/>
                    <a:pt x="42" y="10"/>
                  </a:cubicBezTo>
                  <a:cubicBezTo>
                    <a:pt x="47" y="10"/>
                    <a:pt x="45" y="8"/>
                    <a:pt x="39" y="8"/>
                  </a:cubicBezTo>
                  <a:cubicBezTo>
                    <a:pt x="33" y="7"/>
                    <a:pt x="35" y="3"/>
                    <a:pt x="33" y="2"/>
                  </a:cubicBezTo>
                  <a:cubicBezTo>
                    <a:pt x="31" y="0"/>
                    <a:pt x="30" y="3"/>
                    <a:pt x="22" y="5"/>
                  </a:cubicBezTo>
                  <a:cubicBezTo>
                    <a:pt x="14" y="6"/>
                    <a:pt x="10" y="7"/>
                    <a:pt x="14" y="9"/>
                  </a:cubicBezTo>
                  <a:cubicBezTo>
                    <a:pt x="17" y="10"/>
                    <a:pt x="14" y="13"/>
                    <a:pt x="10" y="13"/>
                  </a:cubicBezTo>
                  <a:cubicBezTo>
                    <a:pt x="7" y="12"/>
                    <a:pt x="6" y="15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8" name="Freeform 113">
              <a:extLst>
                <a:ext uri="{FF2B5EF4-FFF2-40B4-BE49-F238E27FC236}">
                  <a16:creationId xmlns:a16="http://schemas.microsoft.com/office/drawing/2014/main" id="{2C9C97F8-95EC-9C10-E442-DF8D6425C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368" y="2135148"/>
              <a:ext cx="43077" cy="22400"/>
            </a:xfrm>
            <a:custGeom>
              <a:avLst/>
              <a:gdLst>
                <a:gd name="T0" fmla="*/ 12 w 12"/>
                <a:gd name="T1" fmla="*/ 3 h 6"/>
                <a:gd name="T2" fmla="*/ 2 w 12"/>
                <a:gd name="T3" fmla="*/ 4 h 6"/>
                <a:gd name="T4" fmla="*/ 12 w 12"/>
                <a:gd name="T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6">
                  <a:moveTo>
                    <a:pt x="12" y="3"/>
                  </a:moveTo>
                  <a:cubicBezTo>
                    <a:pt x="12" y="0"/>
                    <a:pt x="0" y="3"/>
                    <a:pt x="2" y="4"/>
                  </a:cubicBezTo>
                  <a:cubicBezTo>
                    <a:pt x="4" y="4"/>
                    <a:pt x="12" y="6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29" name="Freeform 114">
              <a:extLst>
                <a:ext uri="{FF2B5EF4-FFF2-40B4-BE49-F238E27FC236}">
                  <a16:creationId xmlns:a16="http://schemas.microsoft.com/office/drawing/2014/main" id="{BA6A441A-F8F6-B652-E3EC-247EF83C7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495" y="2117917"/>
              <a:ext cx="99936" cy="27569"/>
            </a:xfrm>
            <a:custGeom>
              <a:avLst/>
              <a:gdLst>
                <a:gd name="T0" fmla="*/ 14 w 28"/>
                <a:gd name="T1" fmla="*/ 4 h 8"/>
                <a:gd name="T2" fmla="*/ 27 w 28"/>
                <a:gd name="T3" fmla="*/ 2 h 8"/>
                <a:gd name="T4" fmla="*/ 13 w 28"/>
                <a:gd name="T5" fmla="*/ 1 h 8"/>
                <a:gd name="T6" fmla="*/ 2 w 28"/>
                <a:gd name="T7" fmla="*/ 4 h 8"/>
                <a:gd name="T8" fmla="*/ 14 w 2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">
                  <a:moveTo>
                    <a:pt x="14" y="4"/>
                  </a:moveTo>
                  <a:cubicBezTo>
                    <a:pt x="19" y="0"/>
                    <a:pt x="26" y="4"/>
                    <a:pt x="27" y="2"/>
                  </a:cubicBezTo>
                  <a:cubicBezTo>
                    <a:pt x="28" y="0"/>
                    <a:pt x="17" y="0"/>
                    <a:pt x="13" y="1"/>
                  </a:cubicBezTo>
                  <a:cubicBezTo>
                    <a:pt x="10" y="3"/>
                    <a:pt x="0" y="2"/>
                    <a:pt x="2" y="4"/>
                  </a:cubicBezTo>
                  <a:cubicBezTo>
                    <a:pt x="2" y="5"/>
                    <a:pt x="9" y="8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0" name="Freeform 115">
              <a:extLst>
                <a:ext uri="{FF2B5EF4-FFF2-40B4-BE49-F238E27FC236}">
                  <a16:creationId xmlns:a16="http://schemas.microsoft.com/office/drawing/2014/main" id="{BC09063E-F8DA-DCF7-21B2-A19DDBF01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847" y="2331574"/>
              <a:ext cx="244672" cy="70645"/>
            </a:xfrm>
            <a:custGeom>
              <a:avLst/>
              <a:gdLst>
                <a:gd name="T0" fmla="*/ 8 w 69"/>
                <a:gd name="T1" fmla="*/ 15 h 20"/>
                <a:gd name="T2" fmla="*/ 14 w 69"/>
                <a:gd name="T3" fmla="*/ 19 h 20"/>
                <a:gd name="T4" fmla="*/ 26 w 69"/>
                <a:gd name="T5" fmla="*/ 17 h 20"/>
                <a:gd name="T6" fmla="*/ 33 w 69"/>
                <a:gd name="T7" fmla="*/ 18 h 20"/>
                <a:gd name="T8" fmla="*/ 47 w 69"/>
                <a:gd name="T9" fmla="*/ 17 h 20"/>
                <a:gd name="T10" fmla="*/ 46 w 69"/>
                <a:gd name="T11" fmla="*/ 10 h 20"/>
                <a:gd name="T12" fmla="*/ 50 w 69"/>
                <a:gd name="T13" fmla="*/ 11 h 20"/>
                <a:gd name="T14" fmla="*/ 60 w 69"/>
                <a:gd name="T15" fmla="*/ 17 h 20"/>
                <a:gd name="T16" fmla="*/ 66 w 69"/>
                <a:gd name="T17" fmla="*/ 12 h 20"/>
                <a:gd name="T18" fmla="*/ 63 w 69"/>
                <a:gd name="T19" fmla="*/ 7 h 20"/>
                <a:gd name="T20" fmla="*/ 47 w 69"/>
                <a:gd name="T21" fmla="*/ 4 h 20"/>
                <a:gd name="T22" fmla="*/ 36 w 69"/>
                <a:gd name="T23" fmla="*/ 6 h 20"/>
                <a:gd name="T24" fmla="*/ 21 w 69"/>
                <a:gd name="T25" fmla="*/ 1 h 20"/>
                <a:gd name="T26" fmla="*/ 8 w 69"/>
                <a:gd name="T2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0">
                  <a:moveTo>
                    <a:pt x="8" y="15"/>
                  </a:moveTo>
                  <a:cubicBezTo>
                    <a:pt x="11" y="16"/>
                    <a:pt x="12" y="17"/>
                    <a:pt x="14" y="19"/>
                  </a:cubicBezTo>
                  <a:cubicBezTo>
                    <a:pt x="16" y="20"/>
                    <a:pt x="23" y="18"/>
                    <a:pt x="26" y="17"/>
                  </a:cubicBezTo>
                  <a:cubicBezTo>
                    <a:pt x="28" y="16"/>
                    <a:pt x="29" y="20"/>
                    <a:pt x="33" y="18"/>
                  </a:cubicBezTo>
                  <a:cubicBezTo>
                    <a:pt x="37" y="16"/>
                    <a:pt x="42" y="17"/>
                    <a:pt x="47" y="17"/>
                  </a:cubicBezTo>
                  <a:cubicBezTo>
                    <a:pt x="52" y="17"/>
                    <a:pt x="46" y="12"/>
                    <a:pt x="46" y="10"/>
                  </a:cubicBezTo>
                  <a:cubicBezTo>
                    <a:pt x="46" y="8"/>
                    <a:pt x="52" y="10"/>
                    <a:pt x="50" y="11"/>
                  </a:cubicBezTo>
                  <a:cubicBezTo>
                    <a:pt x="48" y="13"/>
                    <a:pt x="53" y="17"/>
                    <a:pt x="60" y="17"/>
                  </a:cubicBezTo>
                  <a:cubicBezTo>
                    <a:pt x="67" y="16"/>
                    <a:pt x="62" y="13"/>
                    <a:pt x="66" y="12"/>
                  </a:cubicBezTo>
                  <a:cubicBezTo>
                    <a:pt x="69" y="11"/>
                    <a:pt x="69" y="9"/>
                    <a:pt x="63" y="7"/>
                  </a:cubicBezTo>
                  <a:cubicBezTo>
                    <a:pt x="58" y="4"/>
                    <a:pt x="51" y="6"/>
                    <a:pt x="47" y="4"/>
                  </a:cubicBezTo>
                  <a:cubicBezTo>
                    <a:pt x="42" y="3"/>
                    <a:pt x="36" y="3"/>
                    <a:pt x="36" y="6"/>
                  </a:cubicBezTo>
                  <a:cubicBezTo>
                    <a:pt x="36" y="10"/>
                    <a:pt x="26" y="2"/>
                    <a:pt x="21" y="1"/>
                  </a:cubicBezTo>
                  <a:cubicBezTo>
                    <a:pt x="16" y="0"/>
                    <a:pt x="0" y="12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1" name="Freeform 116">
              <a:extLst>
                <a:ext uri="{FF2B5EF4-FFF2-40B4-BE49-F238E27FC236}">
                  <a16:creationId xmlns:a16="http://schemas.microsoft.com/office/drawing/2014/main" id="{A5533956-1E57-C547-2157-9CBDE1A22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1178" y="2529725"/>
              <a:ext cx="124059" cy="32738"/>
            </a:xfrm>
            <a:custGeom>
              <a:avLst/>
              <a:gdLst>
                <a:gd name="T0" fmla="*/ 5 w 35"/>
                <a:gd name="T1" fmla="*/ 7 h 9"/>
                <a:gd name="T2" fmla="*/ 16 w 35"/>
                <a:gd name="T3" fmla="*/ 7 h 9"/>
                <a:gd name="T4" fmla="*/ 32 w 35"/>
                <a:gd name="T5" fmla="*/ 6 h 9"/>
                <a:gd name="T6" fmla="*/ 23 w 35"/>
                <a:gd name="T7" fmla="*/ 1 h 9"/>
                <a:gd name="T8" fmla="*/ 5 w 3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5" y="7"/>
                  </a:moveTo>
                  <a:cubicBezTo>
                    <a:pt x="9" y="9"/>
                    <a:pt x="12" y="5"/>
                    <a:pt x="16" y="7"/>
                  </a:cubicBezTo>
                  <a:cubicBezTo>
                    <a:pt x="19" y="9"/>
                    <a:pt x="28" y="6"/>
                    <a:pt x="32" y="6"/>
                  </a:cubicBezTo>
                  <a:cubicBezTo>
                    <a:pt x="35" y="5"/>
                    <a:pt x="34" y="2"/>
                    <a:pt x="23" y="1"/>
                  </a:cubicBezTo>
                  <a:cubicBezTo>
                    <a:pt x="13" y="0"/>
                    <a:pt x="0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2" name="Freeform 117">
              <a:extLst>
                <a:ext uri="{FF2B5EF4-FFF2-40B4-BE49-F238E27FC236}">
                  <a16:creationId xmlns:a16="http://schemas.microsoft.com/office/drawing/2014/main" id="{DF3C2C19-3803-81B8-5C0D-76F8E1E5D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751" y="2131702"/>
              <a:ext cx="99936" cy="32738"/>
            </a:xfrm>
            <a:custGeom>
              <a:avLst/>
              <a:gdLst>
                <a:gd name="T0" fmla="*/ 12 w 28"/>
                <a:gd name="T1" fmla="*/ 2 h 9"/>
                <a:gd name="T2" fmla="*/ 6 w 28"/>
                <a:gd name="T3" fmla="*/ 3 h 9"/>
                <a:gd name="T4" fmla="*/ 2 w 28"/>
                <a:gd name="T5" fmla="*/ 7 h 9"/>
                <a:gd name="T6" fmla="*/ 19 w 28"/>
                <a:gd name="T7" fmla="*/ 6 h 9"/>
                <a:gd name="T8" fmla="*/ 27 w 28"/>
                <a:gd name="T9" fmla="*/ 3 h 9"/>
                <a:gd name="T10" fmla="*/ 12 w 2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9">
                  <a:moveTo>
                    <a:pt x="12" y="2"/>
                  </a:moveTo>
                  <a:cubicBezTo>
                    <a:pt x="13" y="3"/>
                    <a:pt x="11" y="3"/>
                    <a:pt x="6" y="3"/>
                  </a:cubicBezTo>
                  <a:cubicBezTo>
                    <a:pt x="2" y="3"/>
                    <a:pt x="0" y="5"/>
                    <a:pt x="2" y="7"/>
                  </a:cubicBezTo>
                  <a:cubicBezTo>
                    <a:pt x="5" y="9"/>
                    <a:pt x="17" y="8"/>
                    <a:pt x="19" y="6"/>
                  </a:cubicBezTo>
                  <a:cubicBezTo>
                    <a:pt x="21" y="4"/>
                    <a:pt x="26" y="5"/>
                    <a:pt x="27" y="3"/>
                  </a:cubicBezTo>
                  <a:cubicBezTo>
                    <a:pt x="28" y="1"/>
                    <a:pt x="11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3" name="Freeform 118">
              <a:extLst>
                <a:ext uri="{FF2B5EF4-FFF2-40B4-BE49-F238E27FC236}">
                  <a16:creationId xmlns:a16="http://schemas.microsoft.com/office/drawing/2014/main" id="{2834E516-95B3-5266-3A22-283F8F7F9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783" y="2098964"/>
              <a:ext cx="106829" cy="36184"/>
            </a:xfrm>
            <a:custGeom>
              <a:avLst/>
              <a:gdLst>
                <a:gd name="T0" fmla="*/ 29 w 30"/>
                <a:gd name="T1" fmla="*/ 5 h 10"/>
                <a:gd name="T2" fmla="*/ 16 w 30"/>
                <a:gd name="T3" fmla="*/ 2 h 10"/>
                <a:gd name="T4" fmla="*/ 10 w 30"/>
                <a:gd name="T5" fmla="*/ 3 h 10"/>
                <a:gd name="T6" fmla="*/ 2 w 30"/>
                <a:gd name="T7" fmla="*/ 7 h 10"/>
                <a:gd name="T8" fmla="*/ 29 w 3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0">
                  <a:moveTo>
                    <a:pt x="29" y="5"/>
                  </a:moveTo>
                  <a:cubicBezTo>
                    <a:pt x="30" y="1"/>
                    <a:pt x="22" y="4"/>
                    <a:pt x="16" y="2"/>
                  </a:cubicBezTo>
                  <a:cubicBezTo>
                    <a:pt x="10" y="0"/>
                    <a:pt x="6" y="0"/>
                    <a:pt x="10" y="3"/>
                  </a:cubicBezTo>
                  <a:cubicBezTo>
                    <a:pt x="12" y="4"/>
                    <a:pt x="0" y="5"/>
                    <a:pt x="2" y="7"/>
                  </a:cubicBezTo>
                  <a:cubicBezTo>
                    <a:pt x="6" y="10"/>
                    <a:pt x="28" y="8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4" name="Freeform 119">
              <a:extLst>
                <a:ext uri="{FF2B5EF4-FFF2-40B4-BE49-F238E27FC236}">
                  <a16:creationId xmlns:a16="http://schemas.microsoft.com/office/drawing/2014/main" id="{1EE87CF6-17CC-1FA6-7F96-6AB6E3B54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197" y="2085180"/>
              <a:ext cx="93044" cy="18954"/>
            </a:xfrm>
            <a:custGeom>
              <a:avLst/>
              <a:gdLst>
                <a:gd name="T0" fmla="*/ 10 w 26"/>
                <a:gd name="T1" fmla="*/ 5 h 5"/>
                <a:gd name="T2" fmla="*/ 18 w 26"/>
                <a:gd name="T3" fmla="*/ 3 h 5"/>
                <a:gd name="T4" fmla="*/ 24 w 26"/>
                <a:gd name="T5" fmla="*/ 2 h 5"/>
                <a:gd name="T6" fmla="*/ 10 w 26"/>
                <a:gd name="T7" fmla="*/ 2 h 5"/>
                <a:gd name="T8" fmla="*/ 0 w 26"/>
                <a:gd name="T9" fmla="*/ 3 h 5"/>
                <a:gd name="T10" fmla="*/ 10 w 2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5">
                  <a:moveTo>
                    <a:pt x="10" y="5"/>
                  </a:moveTo>
                  <a:cubicBezTo>
                    <a:pt x="15" y="5"/>
                    <a:pt x="14" y="3"/>
                    <a:pt x="18" y="3"/>
                  </a:cubicBezTo>
                  <a:cubicBezTo>
                    <a:pt x="21" y="4"/>
                    <a:pt x="26" y="3"/>
                    <a:pt x="24" y="2"/>
                  </a:cubicBezTo>
                  <a:cubicBezTo>
                    <a:pt x="22" y="0"/>
                    <a:pt x="9" y="1"/>
                    <a:pt x="10" y="2"/>
                  </a:cubicBezTo>
                  <a:cubicBezTo>
                    <a:pt x="12" y="3"/>
                    <a:pt x="0" y="3"/>
                    <a:pt x="0" y="3"/>
                  </a:cubicBezTo>
                  <a:cubicBezTo>
                    <a:pt x="0" y="4"/>
                    <a:pt x="5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5" name="Freeform 120">
              <a:extLst>
                <a:ext uri="{FF2B5EF4-FFF2-40B4-BE49-F238E27FC236}">
                  <a16:creationId xmlns:a16="http://schemas.microsoft.com/office/drawing/2014/main" id="{251DF27F-7E68-DB6C-5633-072AA13BB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77" y="2295391"/>
              <a:ext cx="510021" cy="273964"/>
            </a:xfrm>
            <a:custGeom>
              <a:avLst/>
              <a:gdLst>
                <a:gd name="T0" fmla="*/ 18 w 143"/>
                <a:gd name="T1" fmla="*/ 46 h 77"/>
                <a:gd name="T2" fmla="*/ 12 w 143"/>
                <a:gd name="T3" fmla="*/ 49 h 77"/>
                <a:gd name="T4" fmla="*/ 15 w 143"/>
                <a:gd name="T5" fmla="*/ 53 h 77"/>
                <a:gd name="T6" fmla="*/ 10 w 143"/>
                <a:gd name="T7" fmla="*/ 57 h 77"/>
                <a:gd name="T8" fmla="*/ 1 w 143"/>
                <a:gd name="T9" fmla="*/ 61 h 77"/>
                <a:gd name="T10" fmla="*/ 9 w 143"/>
                <a:gd name="T11" fmla="*/ 64 h 77"/>
                <a:gd name="T12" fmla="*/ 10 w 143"/>
                <a:gd name="T13" fmla="*/ 68 h 77"/>
                <a:gd name="T14" fmla="*/ 13 w 143"/>
                <a:gd name="T15" fmla="*/ 66 h 77"/>
                <a:gd name="T16" fmla="*/ 19 w 143"/>
                <a:gd name="T17" fmla="*/ 70 h 77"/>
                <a:gd name="T18" fmla="*/ 29 w 143"/>
                <a:gd name="T19" fmla="*/ 74 h 77"/>
                <a:gd name="T20" fmla="*/ 49 w 143"/>
                <a:gd name="T21" fmla="*/ 74 h 77"/>
                <a:gd name="T22" fmla="*/ 38 w 143"/>
                <a:gd name="T23" fmla="*/ 67 h 77"/>
                <a:gd name="T24" fmla="*/ 36 w 143"/>
                <a:gd name="T25" fmla="*/ 54 h 77"/>
                <a:gd name="T26" fmla="*/ 42 w 143"/>
                <a:gd name="T27" fmla="*/ 47 h 77"/>
                <a:gd name="T28" fmla="*/ 49 w 143"/>
                <a:gd name="T29" fmla="*/ 41 h 77"/>
                <a:gd name="T30" fmla="*/ 53 w 143"/>
                <a:gd name="T31" fmla="*/ 37 h 77"/>
                <a:gd name="T32" fmla="*/ 58 w 143"/>
                <a:gd name="T33" fmla="*/ 31 h 77"/>
                <a:gd name="T34" fmla="*/ 65 w 143"/>
                <a:gd name="T35" fmla="*/ 30 h 77"/>
                <a:gd name="T36" fmla="*/ 75 w 143"/>
                <a:gd name="T37" fmla="*/ 26 h 77"/>
                <a:gd name="T38" fmla="*/ 118 w 143"/>
                <a:gd name="T39" fmla="*/ 14 h 77"/>
                <a:gd name="T40" fmla="*/ 138 w 143"/>
                <a:gd name="T41" fmla="*/ 3 h 77"/>
                <a:gd name="T42" fmla="*/ 114 w 143"/>
                <a:gd name="T43" fmla="*/ 7 h 77"/>
                <a:gd name="T44" fmla="*/ 102 w 143"/>
                <a:gd name="T45" fmla="*/ 9 h 77"/>
                <a:gd name="T46" fmla="*/ 86 w 143"/>
                <a:gd name="T47" fmla="*/ 10 h 77"/>
                <a:gd name="T48" fmla="*/ 75 w 143"/>
                <a:gd name="T49" fmla="*/ 12 h 77"/>
                <a:gd name="T50" fmla="*/ 65 w 143"/>
                <a:gd name="T51" fmla="*/ 14 h 77"/>
                <a:gd name="T52" fmla="*/ 55 w 143"/>
                <a:gd name="T53" fmla="*/ 17 h 77"/>
                <a:gd name="T54" fmla="*/ 49 w 143"/>
                <a:gd name="T55" fmla="*/ 20 h 77"/>
                <a:gd name="T56" fmla="*/ 43 w 143"/>
                <a:gd name="T57" fmla="*/ 22 h 77"/>
                <a:gd name="T58" fmla="*/ 41 w 143"/>
                <a:gd name="T59" fmla="*/ 26 h 77"/>
                <a:gd name="T60" fmla="*/ 37 w 143"/>
                <a:gd name="T61" fmla="*/ 30 h 77"/>
                <a:gd name="T62" fmla="*/ 34 w 143"/>
                <a:gd name="T63" fmla="*/ 34 h 77"/>
                <a:gd name="T64" fmla="*/ 28 w 143"/>
                <a:gd name="T65" fmla="*/ 36 h 77"/>
                <a:gd name="T66" fmla="*/ 27 w 143"/>
                <a:gd name="T67" fmla="*/ 40 h 77"/>
                <a:gd name="T68" fmla="*/ 25 w 143"/>
                <a:gd name="T69" fmla="*/ 44 h 77"/>
                <a:gd name="T70" fmla="*/ 18 w 143"/>
                <a:gd name="T7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77">
                  <a:moveTo>
                    <a:pt x="18" y="46"/>
                  </a:moveTo>
                  <a:cubicBezTo>
                    <a:pt x="18" y="48"/>
                    <a:pt x="17" y="49"/>
                    <a:pt x="12" y="49"/>
                  </a:cubicBezTo>
                  <a:cubicBezTo>
                    <a:pt x="8" y="49"/>
                    <a:pt x="14" y="51"/>
                    <a:pt x="15" y="53"/>
                  </a:cubicBezTo>
                  <a:cubicBezTo>
                    <a:pt x="15" y="55"/>
                    <a:pt x="11" y="54"/>
                    <a:pt x="10" y="57"/>
                  </a:cubicBezTo>
                  <a:cubicBezTo>
                    <a:pt x="10" y="60"/>
                    <a:pt x="2" y="57"/>
                    <a:pt x="1" y="61"/>
                  </a:cubicBezTo>
                  <a:cubicBezTo>
                    <a:pt x="0" y="64"/>
                    <a:pt x="5" y="64"/>
                    <a:pt x="9" y="64"/>
                  </a:cubicBezTo>
                  <a:cubicBezTo>
                    <a:pt x="12" y="64"/>
                    <a:pt x="7" y="67"/>
                    <a:pt x="10" y="68"/>
                  </a:cubicBezTo>
                  <a:cubicBezTo>
                    <a:pt x="13" y="70"/>
                    <a:pt x="15" y="69"/>
                    <a:pt x="13" y="66"/>
                  </a:cubicBezTo>
                  <a:cubicBezTo>
                    <a:pt x="11" y="63"/>
                    <a:pt x="22" y="67"/>
                    <a:pt x="19" y="70"/>
                  </a:cubicBezTo>
                  <a:cubicBezTo>
                    <a:pt x="16" y="72"/>
                    <a:pt x="25" y="74"/>
                    <a:pt x="29" y="74"/>
                  </a:cubicBezTo>
                  <a:cubicBezTo>
                    <a:pt x="33" y="74"/>
                    <a:pt x="49" y="77"/>
                    <a:pt x="49" y="74"/>
                  </a:cubicBezTo>
                  <a:cubicBezTo>
                    <a:pt x="49" y="72"/>
                    <a:pt x="43" y="71"/>
                    <a:pt x="38" y="67"/>
                  </a:cubicBezTo>
                  <a:cubicBezTo>
                    <a:pt x="34" y="63"/>
                    <a:pt x="30" y="57"/>
                    <a:pt x="36" y="54"/>
                  </a:cubicBezTo>
                  <a:cubicBezTo>
                    <a:pt x="41" y="51"/>
                    <a:pt x="36" y="50"/>
                    <a:pt x="42" y="47"/>
                  </a:cubicBezTo>
                  <a:cubicBezTo>
                    <a:pt x="47" y="44"/>
                    <a:pt x="44" y="42"/>
                    <a:pt x="49" y="41"/>
                  </a:cubicBezTo>
                  <a:cubicBezTo>
                    <a:pt x="53" y="41"/>
                    <a:pt x="48" y="38"/>
                    <a:pt x="53" y="37"/>
                  </a:cubicBezTo>
                  <a:cubicBezTo>
                    <a:pt x="57" y="37"/>
                    <a:pt x="58" y="33"/>
                    <a:pt x="58" y="31"/>
                  </a:cubicBezTo>
                  <a:cubicBezTo>
                    <a:pt x="57" y="30"/>
                    <a:pt x="62" y="32"/>
                    <a:pt x="65" y="30"/>
                  </a:cubicBezTo>
                  <a:cubicBezTo>
                    <a:pt x="67" y="27"/>
                    <a:pt x="73" y="29"/>
                    <a:pt x="75" y="26"/>
                  </a:cubicBezTo>
                  <a:cubicBezTo>
                    <a:pt x="77" y="23"/>
                    <a:pt x="103" y="16"/>
                    <a:pt x="118" y="14"/>
                  </a:cubicBezTo>
                  <a:cubicBezTo>
                    <a:pt x="133" y="11"/>
                    <a:pt x="143" y="6"/>
                    <a:pt x="138" y="3"/>
                  </a:cubicBezTo>
                  <a:cubicBezTo>
                    <a:pt x="133" y="0"/>
                    <a:pt x="118" y="4"/>
                    <a:pt x="114" y="7"/>
                  </a:cubicBezTo>
                  <a:cubicBezTo>
                    <a:pt x="110" y="9"/>
                    <a:pt x="105" y="7"/>
                    <a:pt x="102" y="9"/>
                  </a:cubicBezTo>
                  <a:cubicBezTo>
                    <a:pt x="98" y="10"/>
                    <a:pt x="90" y="12"/>
                    <a:pt x="86" y="10"/>
                  </a:cubicBezTo>
                  <a:cubicBezTo>
                    <a:pt x="82" y="8"/>
                    <a:pt x="78" y="12"/>
                    <a:pt x="75" y="12"/>
                  </a:cubicBezTo>
                  <a:cubicBezTo>
                    <a:pt x="72" y="12"/>
                    <a:pt x="69" y="14"/>
                    <a:pt x="65" y="14"/>
                  </a:cubicBezTo>
                  <a:cubicBezTo>
                    <a:pt x="62" y="14"/>
                    <a:pt x="56" y="16"/>
                    <a:pt x="55" y="17"/>
                  </a:cubicBezTo>
                  <a:cubicBezTo>
                    <a:pt x="55" y="19"/>
                    <a:pt x="49" y="18"/>
                    <a:pt x="49" y="20"/>
                  </a:cubicBezTo>
                  <a:cubicBezTo>
                    <a:pt x="49" y="22"/>
                    <a:pt x="45" y="23"/>
                    <a:pt x="43" y="22"/>
                  </a:cubicBezTo>
                  <a:cubicBezTo>
                    <a:pt x="40" y="20"/>
                    <a:pt x="38" y="24"/>
                    <a:pt x="41" y="26"/>
                  </a:cubicBezTo>
                  <a:cubicBezTo>
                    <a:pt x="44" y="28"/>
                    <a:pt x="35" y="28"/>
                    <a:pt x="37" y="30"/>
                  </a:cubicBezTo>
                  <a:cubicBezTo>
                    <a:pt x="38" y="31"/>
                    <a:pt x="33" y="32"/>
                    <a:pt x="34" y="34"/>
                  </a:cubicBezTo>
                  <a:cubicBezTo>
                    <a:pt x="35" y="35"/>
                    <a:pt x="31" y="36"/>
                    <a:pt x="28" y="36"/>
                  </a:cubicBezTo>
                  <a:cubicBezTo>
                    <a:pt x="24" y="37"/>
                    <a:pt x="22" y="40"/>
                    <a:pt x="27" y="40"/>
                  </a:cubicBezTo>
                  <a:cubicBezTo>
                    <a:pt x="31" y="41"/>
                    <a:pt x="24" y="41"/>
                    <a:pt x="25" y="44"/>
                  </a:cubicBezTo>
                  <a:cubicBezTo>
                    <a:pt x="25" y="46"/>
                    <a:pt x="18" y="45"/>
                    <a:pt x="18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6" name="Freeform 121">
              <a:extLst>
                <a:ext uri="{FF2B5EF4-FFF2-40B4-BE49-F238E27FC236}">
                  <a16:creationId xmlns:a16="http://schemas.microsoft.com/office/drawing/2014/main" id="{2A207A27-7EB8-5683-2C25-D3267AD04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216" y="2459080"/>
              <a:ext cx="32738" cy="20677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3 h 6"/>
                <a:gd name="T4" fmla="*/ 2 w 9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6" y="6"/>
                    <a:pt x="9" y="6"/>
                    <a:pt x="8" y="3"/>
                  </a:cubicBezTo>
                  <a:cubicBezTo>
                    <a:pt x="8" y="0"/>
                    <a:pt x="0" y="4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7" name="Freeform 122">
              <a:extLst>
                <a:ext uri="{FF2B5EF4-FFF2-40B4-BE49-F238E27FC236}">
                  <a16:creationId xmlns:a16="http://schemas.microsoft.com/office/drawing/2014/main" id="{D27362AE-36D3-D78F-D99E-ABF27BDD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4436" y="2452187"/>
              <a:ext cx="56861" cy="17230"/>
            </a:xfrm>
            <a:custGeom>
              <a:avLst/>
              <a:gdLst>
                <a:gd name="T0" fmla="*/ 3 w 16"/>
                <a:gd name="T1" fmla="*/ 4 h 5"/>
                <a:gd name="T2" fmla="*/ 15 w 16"/>
                <a:gd name="T3" fmla="*/ 2 h 5"/>
                <a:gd name="T4" fmla="*/ 6 w 16"/>
                <a:gd name="T5" fmla="*/ 0 h 5"/>
                <a:gd name="T6" fmla="*/ 3 w 16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5">
                  <a:moveTo>
                    <a:pt x="3" y="4"/>
                  </a:moveTo>
                  <a:cubicBezTo>
                    <a:pt x="6" y="5"/>
                    <a:pt x="14" y="3"/>
                    <a:pt x="15" y="2"/>
                  </a:cubicBezTo>
                  <a:cubicBezTo>
                    <a:pt x="16" y="1"/>
                    <a:pt x="11" y="0"/>
                    <a:pt x="6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8" name="Freeform 123">
              <a:extLst>
                <a:ext uri="{FF2B5EF4-FFF2-40B4-BE49-F238E27FC236}">
                  <a16:creationId xmlns:a16="http://schemas.microsoft.com/office/drawing/2014/main" id="{F1129AFB-3D99-9546-0F60-1ED68FB2C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8073" y="2111025"/>
              <a:ext cx="96490" cy="34461"/>
            </a:xfrm>
            <a:custGeom>
              <a:avLst/>
              <a:gdLst>
                <a:gd name="T0" fmla="*/ 25 w 27"/>
                <a:gd name="T1" fmla="*/ 5 h 10"/>
                <a:gd name="T2" fmla="*/ 22 w 27"/>
                <a:gd name="T3" fmla="*/ 1 h 10"/>
                <a:gd name="T4" fmla="*/ 9 w 27"/>
                <a:gd name="T5" fmla="*/ 1 h 10"/>
                <a:gd name="T6" fmla="*/ 3 w 27"/>
                <a:gd name="T7" fmla="*/ 7 h 10"/>
                <a:gd name="T8" fmla="*/ 25 w 27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5" y="5"/>
                  </a:moveTo>
                  <a:cubicBezTo>
                    <a:pt x="27" y="3"/>
                    <a:pt x="22" y="3"/>
                    <a:pt x="22" y="1"/>
                  </a:cubicBezTo>
                  <a:cubicBezTo>
                    <a:pt x="21" y="0"/>
                    <a:pt x="9" y="0"/>
                    <a:pt x="9" y="1"/>
                  </a:cubicBezTo>
                  <a:cubicBezTo>
                    <a:pt x="10" y="3"/>
                    <a:pt x="0" y="5"/>
                    <a:pt x="3" y="7"/>
                  </a:cubicBezTo>
                  <a:cubicBezTo>
                    <a:pt x="9" y="10"/>
                    <a:pt x="24" y="6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39" name="Freeform 124">
              <a:extLst>
                <a:ext uri="{FF2B5EF4-FFF2-40B4-BE49-F238E27FC236}">
                  <a16:creationId xmlns:a16="http://schemas.microsoft.com/office/drawing/2014/main" id="{66177359-B09E-B01F-6EDF-956AD346E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563" y="2104133"/>
              <a:ext cx="82706" cy="24123"/>
            </a:xfrm>
            <a:custGeom>
              <a:avLst/>
              <a:gdLst>
                <a:gd name="T0" fmla="*/ 15 w 23"/>
                <a:gd name="T1" fmla="*/ 6 h 7"/>
                <a:gd name="T2" fmla="*/ 19 w 23"/>
                <a:gd name="T3" fmla="*/ 1 h 7"/>
                <a:gd name="T4" fmla="*/ 11 w 23"/>
                <a:gd name="T5" fmla="*/ 3 h 7"/>
                <a:gd name="T6" fmla="*/ 2 w 23"/>
                <a:gd name="T7" fmla="*/ 5 h 7"/>
                <a:gd name="T8" fmla="*/ 15 w 23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15" y="6"/>
                  </a:moveTo>
                  <a:cubicBezTo>
                    <a:pt x="23" y="5"/>
                    <a:pt x="23" y="1"/>
                    <a:pt x="19" y="1"/>
                  </a:cubicBezTo>
                  <a:cubicBezTo>
                    <a:pt x="14" y="0"/>
                    <a:pt x="13" y="3"/>
                    <a:pt x="11" y="3"/>
                  </a:cubicBezTo>
                  <a:cubicBezTo>
                    <a:pt x="9" y="2"/>
                    <a:pt x="0" y="4"/>
                    <a:pt x="2" y="5"/>
                  </a:cubicBezTo>
                  <a:cubicBezTo>
                    <a:pt x="4" y="7"/>
                    <a:pt x="10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0" name="Freeform 125">
              <a:extLst>
                <a:ext uri="{FF2B5EF4-FFF2-40B4-BE49-F238E27FC236}">
                  <a16:creationId xmlns:a16="http://schemas.microsoft.com/office/drawing/2014/main" id="{B1CBACE9-7CFF-80CA-82C2-297A5C931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7744" y="2181670"/>
              <a:ext cx="182643" cy="77537"/>
            </a:xfrm>
            <a:custGeom>
              <a:avLst/>
              <a:gdLst>
                <a:gd name="T0" fmla="*/ 4 w 51"/>
                <a:gd name="T1" fmla="*/ 21 h 22"/>
                <a:gd name="T2" fmla="*/ 24 w 51"/>
                <a:gd name="T3" fmla="*/ 19 h 22"/>
                <a:gd name="T4" fmla="*/ 51 w 51"/>
                <a:gd name="T5" fmla="*/ 13 h 22"/>
                <a:gd name="T6" fmla="*/ 41 w 51"/>
                <a:gd name="T7" fmla="*/ 7 h 22"/>
                <a:gd name="T8" fmla="*/ 30 w 51"/>
                <a:gd name="T9" fmla="*/ 9 h 22"/>
                <a:gd name="T10" fmla="*/ 30 w 51"/>
                <a:gd name="T11" fmla="*/ 6 h 22"/>
                <a:gd name="T12" fmla="*/ 26 w 51"/>
                <a:gd name="T13" fmla="*/ 2 h 22"/>
                <a:gd name="T14" fmla="*/ 18 w 51"/>
                <a:gd name="T15" fmla="*/ 5 h 22"/>
                <a:gd name="T16" fmla="*/ 15 w 51"/>
                <a:gd name="T17" fmla="*/ 9 h 22"/>
                <a:gd name="T18" fmla="*/ 9 w 51"/>
                <a:gd name="T19" fmla="*/ 13 h 22"/>
                <a:gd name="T20" fmla="*/ 4 w 51"/>
                <a:gd name="T2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2">
                  <a:moveTo>
                    <a:pt x="4" y="21"/>
                  </a:moveTo>
                  <a:cubicBezTo>
                    <a:pt x="7" y="22"/>
                    <a:pt x="17" y="19"/>
                    <a:pt x="24" y="19"/>
                  </a:cubicBezTo>
                  <a:cubicBezTo>
                    <a:pt x="31" y="19"/>
                    <a:pt x="50" y="15"/>
                    <a:pt x="51" y="13"/>
                  </a:cubicBezTo>
                  <a:cubicBezTo>
                    <a:pt x="51" y="10"/>
                    <a:pt x="44" y="10"/>
                    <a:pt x="41" y="7"/>
                  </a:cubicBezTo>
                  <a:cubicBezTo>
                    <a:pt x="38" y="5"/>
                    <a:pt x="31" y="7"/>
                    <a:pt x="30" y="9"/>
                  </a:cubicBezTo>
                  <a:cubicBezTo>
                    <a:pt x="28" y="11"/>
                    <a:pt x="26" y="9"/>
                    <a:pt x="30" y="6"/>
                  </a:cubicBezTo>
                  <a:cubicBezTo>
                    <a:pt x="35" y="3"/>
                    <a:pt x="26" y="0"/>
                    <a:pt x="26" y="2"/>
                  </a:cubicBezTo>
                  <a:cubicBezTo>
                    <a:pt x="26" y="4"/>
                    <a:pt x="18" y="3"/>
                    <a:pt x="18" y="5"/>
                  </a:cubicBezTo>
                  <a:cubicBezTo>
                    <a:pt x="18" y="6"/>
                    <a:pt x="15" y="7"/>
                    <a:pt x="15" y="9"/>
                  </a:cubicBezTo>
                  <a:cubicBezTo>
                    <a:pt x="15" y="11"/>
                    <a:pt x="9" y="8"/>
                    <a:pt x="9" y="13"/>
                  </a:cubicBezTo>
                  <a:cubicBezTo>
                    <a:pt x="9" y="17"/>
                    <a:pt x="0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C6587D11-0A28-F753-5399-899070248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8906" y="2405666"/>
              <a:ext cx="56861" cy="20677"/>
            </a:xfrm>
            <a:custGeom>
              <a:avLst/>
              <a:gdLst>
                <a:gd name="T0" fmla="*/ 6 w 16"/>
                <a:gd name="T1" fmla="*/ 1 h 6"/>
                <a:gd name="T2" fmla="*/ 2 w 16"/>
                <a:gd name="T3" fmla="*/ 4 h 6"/>
                <a:gd name="T4" fmla="*/ 16 w 16"/>
                <a:gd name="T5" fmla="*/ 2 h 6"/>
                <a:gd name="T6" fmla="*/ 6 w 16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6">
                  <a:moveTo>
                    <a:pt x="6" y="1"/>
                  </a:moveTo>
                  <a:cubicBezTo>
                    <a:pt x="5" y="3"/>
                    <a:pt x="0" y="3"/>
                    <a:pt x="2" y="4"/>
                  </a:cubicBezTo>
                  <a:cubicBezTo>
                    <a:pt x="4" y="6"/>
                    <a:pt x="15" y="5"/>
                    <a:pt x="16" y="2"/>
                  </a:cubicBezTo>
                  <a:cubicBezTo>
                    <a:pt x="16" y="0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2" name="Freeform 127">
              <a:extLst>
                <a:ext uri="{FF2B5EF4-FFF2-40B4-BE49-F238E27FC236}">
                  <a16:creationId xmlns:a16="http://schemas.microsoft.com/office/drawing/2014/main" id="{BB2E13CA-66B0-2188-D110-7205A4481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583" y="3103498"/>
              <a:ext cx="79260" cy="237780"/>
            </a:xfrm>
            <a:custGeom>
              <a:avLst/>
              <a:gdLst>
                <a:gd name="T0" fmla="*/ 4 w 22"/>
                <a:gd name="T1" fmla="*/ 25 h 67"/>
                <a:gd name="T2" fmla="*/ 4 w 22"/>
                <a:gd name="T3" fmla="*/ 48 h 67"/>
                <a:gd name="T4" fmla="*/ 2 w 22"/>
                <a:gd name="T5" fmla="*/ 65 h 67"/>
                <a:gd name="T6" fmla="*/ 7 w 22"/>
                <a:gd name="T7" fmla="*/ 61 h 67"/>
                <a:gd name="T8" fmla="*/ 14 w 22"/>
                <a:gd name="T9" fmla="*/ 65 h 67"/>
                <a:gd name="T10" fmla="*/ 12 w 22"/>
                <a:gd name="T11" fmla="*/ 60 h 67"/>
                <a:gd name="T12" fmla="*/ 7 w 22"/>
                <a:gd name="T13" fmla="*/ 53 h 67"/>
                <a:gd name="T14" fmla="*/ 9 w 22"/>
                <a:gd name="T15" fmla="*/ 43 h 67"/>
                <a:gd name="T16" fmla="*/ 19 w 22"/>
                <a:gd name="T17" fmla="*/ 43 h 67"/>
                <a:gd name="T18" fmla="*/ 21 w 22"/>
                <a:gd name="T19" fmla="*/ 42 h 67"/>
                <a:gd name="T20" fmla="*/ 13 w 22"/>
                <a:gd name="T21" fmla="*/ 21 h 67"/>
                <a:gd name="T22" fmla="*/ 12 w 22"/>
                <a:gd name="T23" fmla="*/ 8 h 67"/>
                <a:gd name="T24" fmla="*/ 7 w 22"/>
                <a:gd name="T25" fmla="*/ 1 h 67"/>
                <a:gd name="T26" fmla="*/ 3 w 22"/>
                <a:gd name="T27" fmla="*/ 7 h 67"/>
                <a:gd name="T28" fmla="*/ 2 w 22"/>
                <a:gd name="T29" fmla="*/ 14 h 67"/>
                <a:gd name="T30" fmla="*/ 4 w 22"/>
                <a:gd name="T31" fmla="*/ 2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67">
                  <a:moveTo>
                    <a:pt x="4" y="25"/>
                  </a:moveTo>
                  <a:cubicBezTo>
                    <a:pt x="6" y="29"/>
                    <a:pt x="2" y="45"/>
                    <a:pt x="4" y="48"/>
                  </a:cubicBezTo>
                  <a:cubicBezTo>
                    <a:pt x="5" y="51"/>
                    <a:pt x="1" y="63"/>
                    <a:pt x="2" y="65"/>
                  </a:cubicBezTo>
                  <a:cubicBezTo>
                    <a:pt x="5" y="67"/>
                    <a:pt x="3" y="61"/>
                    <a:pt x="7" y="61"/>
                  </a:cubicBezTo>
                  <a:cubicBezTo>
                    <a:pt x="11" y="60"/>
                    <a:pt x="11" y="64"/>
                    <a:pt x="14" y="65"/>
                  </a:cubicBezTo>
                  <a:cubicBezTo>
                    <a:pt x="16" y="66"/>
                    <a:pt x="15" y="60"/>
                    <a:pt x="12" y="60"/>
                  </a:cubicBezTo>
                  <a:cubicBezTo>
                    <a:pt x="10" y="60"/>
                    <a:pt x="8" y="56"/>
                    <a:pt x="7" y="53"/>
                  </a:cubicBezTo>
                  <a:cubicBezTo>
                    <a:pt x="6" y="50"/>
                    <a:pt x="9" y="47"/>
                    <a:pt x="9" y="43"/>
                  </a:cubicBezTo>
                  <a:cubicBezTo>
                    <a:pt x="9" y="40"/>
                    <a:pt x="15" y="40"/>
                    <a:pt x="19" y="43"/>
                  </a:cubicBezTo>
                  <a:cubicBezTo>
                    <a:pt x="22" y="45"/>
                    <a:pt x="22" y="44"/>
                    <a:pt x="21" y="42"/>
                  </a:cubicBezTo>
                  <a:cubicBezTo>
                    <a:pt x="20" y="40"/>
                    <a:pt x="15" y="26"/>
                    <a:pt x="13" y="21"/>
                  </a:cubicBezTo>
                  <a:cubicBezTo>
                    <a:pt x="10" y="16"/>
                    <a:pt x="17" y="11"/>
                    <a:pt x="12" y="8"/>
                  </a:cubicBezTo>
                  <a:cubicBezTo>
                    <a:pt x="7" y="6"/>
                    <a:pt x="9" y="0"/>
                    <a:pt x="7" y="1"/>
                  </a:cubicBezTo>
                  <a:cubicBezTo>
                    <a:pt x="5" y="2"/>
                    <a:pt x="7" y="7"/>
                    <a:pt x="3" y="7"/>
                  </a:cubicBezTo>
                  <a:cubicBezTo>
                    <a:pt x="0" y="8"/>
                    <a:pt x="3" y="10"/>
                    <a:pt x="2" y="14"/>
                  </a:cubicBezTo>
                  <a:cubicBezTo>
                    <a:pt x="0" y="17"/>
                    <a:pt x="2" y="22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3" name="Freeform 128">
              <a:extLst>
                <a:ext uri="{FF2B5EF4-FFF2-40B4-BE49-F238E27FC236}">
                  <a16:creationId xmlns:a16="http://schemas.microsoft.com/office/drawing/2014/main" id="{52AC84DC-3C4A-6B7E-A743-117A1DB16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7683" y="2266099"/>
              <a:ext cx="5691211" cy="2874035"/>
            </a:xfrm>
            <a:custGeom>
              <a:avLst/>
              <a:gdLst>
                <a:gd name="T0" fmla="*/ 1448 w 1601"/>
                <a:gd name="T1" fmla="*/ 98 h 808"/>
                <a:gd name="T2" fmla="*/ 1247 w 1601"/>
                <a:gd name="T3" fmla="*/ 71 h 808"/>
                <a:gd name="T4" fmla="*/ 1144 w 1601"/>
                <a:gd name="T5" fmla="*/ 78 h 808"/>
                <a:gd name="T6" fmla="*/ 1043 w 1601"/>
                <a:gd name="T7" fmla="*/ 52 h 808"/>
                <a:gd name="T8" fmla="*/ 1001 w 1601"/>
                <a:gd name="T9" fmla="*/ 20 h 808"/>
                <a:gd name="T10" fmla="*/ 893 w 1601"/>
                <a:gd name="T11" fmla="*/ 20 h 808"/>
                <a:gd name="T12" fmla="*/ 806 w 1601"/>
                <a:gd name="T13" fmla="*/ 41 h 808"/>
                <a:gd name="T14" fmla="*/ 741 w 1601"/>
                <a:gd name="T15" fmla="*/ 80 h 808"/>
                <a:gd name="T16" fmla="*/ 714 w 1601"/>
                <a:gd name="T17" fmla="*/ 111 h 808"/>
                <a:gd name="T18" fmla="*/ 694 w 1601"/>
                <a:gd name="T19" fmla="*/ 71 h 808"/>
                <a:gd name="T20" fmla="*/ 601 w 1601"/>
                <a:gd name="T21" fmla="*/ 95 h 808"/>
                <a:gd name="T22" fmla="*/ 486 w 1601"/>
                <a:gd name="T23" fmla="*/ 112 h 808"/>
                <a:gd name="T24" fmla="*/ 423 w 1601"/>
                <a:gd name="T25" fmla="*/ 149 h 808"/>
                <a:gd name="T26" fmla="*/ 381 w 1601"/>
                <a:gd name="T27" fmla="*/ 93 h 808"/>
                <a:gd name="T28" fmla="*/ 327 w 1601"/>
                <a:gd name="T29" fmla="*/ 79 h 808"/>
                <a:gd name="T30" fmla="*/ 277 w 1601"/>
                <a:gd name="T31" fmla="*/ 89 h 808"/>
                <a:gd name="T32" fmla="*/ 251 w 1601"/>
                <a:gd name="T33" fmla="*/ 110 h 808"/>
                <a:gd name="T34" fmla="*/ 176 w 1601"/>
                <a:gd name="T35" fmla="*/ 167 h 808"/>
                <a:gd name="T36" fmla="*/ 221 w 1601"/>
                <a:gd name="T37" fmla="*/ 195 h 808"/>
                <a:gd name="T38" fmla="*/ 279 w 1601"/>
                <a:gd name="T39" fmla="*/ 155 h 808"/>
                <a:gd name="T40" fmla="*/ 316 w 1601"/>
                <a:gd name="T41" fmla="*/ 185 h 808"/>
                <a:gd name="T42" fmla="*/ 293 w 1601"/>
                <a:gd name="T43" fmla="*/ 224 h 808"/>
                <a:gd name="T44" fmla="*/ 213 w 1601"/>
                <a:gd name="T45" fmla="*/ 220 h 808"/>
                <a:gd name="T46" fmla="*/ 153 w 1601"/>
                <a:gd name="T47" fmla="*/ 260 h 808"/>
                <a:gd name="T48" fmla="*/ 72 w 1601"/>
                <a:gd name="T49" fmla="*/ 315 h 808"/>
                <a:gd name="T50" fmla="*/ 179 w 1601"/>
                <a:gd name="T51" fmla="*/ 320 h 808"/>
                <a:gd name="T52" fmla="*/ 240 w 1601"/>
                <a:gd name="T53" fmla="*/ 303 h 808"/>
                <a:gd name="T54" fmla="*/ 308 w 1601"/>
                <a:gd name="T55" fmla="*/ 356 h 808"/>
                <a:gd name="T56" fmla="*/ 359 w 1601"/>
                <a:gd name="T57" fmla="*/ 304 h 808"/>
                <a:gd name="T58" fmla="*/ 437 w 1601"/>
                <a:gd name="T59" fmla="*/ 318 h 808"/>
                <a:gd name="T60" fmla="*/ 390 w 1601"/>
                <a:gd name="T61" fmla="*/ 367 h 808"/>
                <a:gd name="T62" fmla="*/ 301 w 1601"/>
                <a:gd name="T63" fmla="*/ 390 h 808"/>
                <a:gd name="T64" fmla="*/ 105 w 1601"/>
                <a:gd name="T65" fmla="*/ 375 h 808"/>
                <a:gd name="T66" fmla="*/ 17 w 1601"/>
                <a:gd name="T67" fmla="*/ 527 h 808"/>
                <a:gd name="T68" fmla="*/ 209 w 1601"/>
                <a:gd name="T69" fmla="*/ 569 h 808"/>
                <a:gd name="T70" fmla="*/ 236 w 1601"/>
                <a:gd name="T71" fmla="*/ 716 h 808"/>
                <a:gd name="T72" fmla="*/ 378 w 1601"/>
                <a:gd name="T73" fmla="*/ 750 h 808"/>
                <a:gd name="T74" fmla="*/ 479 w 1601"/>
                <a:gd name="T75" fmla="*/ 580 h 808"/>
                <a:gd name="T76" fmla="*/ 408 w 1601"/>
                <a:gd name="T77" fmla="*/ 456 h 808"/>
                <a:gd name="T78" fmla="*/ 488 w 1601"/>
                <a:gd name="T79" fmla="*/ 513 h 808"/>
                <a:gd name="T80" fmla="*/ 527 w 1601"/>
                <a:gd name="T81" fmla="*/ 443 h 808"/>
                <a:gd name="T82" fmla="*/ 641 w 1601"/>
                <a:gd name="T83" fmla="*/ 439 h 808"/>
                <a:gd name="T84" fmla="*/ 752 w 1601"/>
                <a:gd name="T85" fmla="*/ 504 h 808"/>
                <a:gd name="T86" fmla="*/ 882 w 1601"/>
                <a:gd name="T87" fmla="*/ 544 h 808"/>
                <a:gd name="T88" fmla="*/ 930 w 1601"/>
                <a:gd name="T89" fmla="*/ 532 h 808"/>
                <a:gd name="T90" fmla="*/ 1000 w 1601"/>
                <a:gd name="T91" fmla="*/ 457 h 808"/>
                <a:gd name="T92" fmla="*/ 1058 w 1601"/>
                <a:gd name="T93" fmla="*/ 393 h 808"/>
                <a:gd name="T94" fmla="*/ 1093 w 1601"/>
                <a:gd name="T95" fmla="*/ 359 h 808"/>
                <a:gd name="T96" fmla="*/ 1213 w 1601"/>
                <a:gd name="T97" fmla="*/ 260 h 808"/>
                <a:gd name="T98" fmla="*/ 1252 w 1601"/>
                <a:gd name="T99" fmla="*/ 194 h 808"/>
                <a:gd name="T100" fmla="*/ 1362 w 1601"/>
                <a:gd name="T101" fmla="*/ 176 h 808"/>
                <a:gd name="T102" fmla="*/ 1362 w 1601"/>
                <a:gd name="T103" fmla="*/ 240 h 808"/>
                <a:gd name="T104" fmla="*/ 1467 w 1601"/>
                <a:gd name="T105" fmla="*/ 175 h 808"/>
                <a:gd name="T106" fmla="*/ 1565 w 1601"/>
                <a:gd name="T107" fmla="*/ 146 h 808"/>
                <a:gd name="T108" fmla="*/ 277 w 1601"/>
                <a:gd name="T109" fmla="*/ 318 h 808"/>
                <a:gd name="T110" fmla="*/ 227 w 1601"/>
                <a:gd name="T111" fmla="*/ 451 h 808"/>
                <a:gd name="T112" fmla="*/ 354 w 1601"/>
                <a:gd name="T113" fmla="*/ 613 h 808"/>
                <a:gd name="T114" fmla="*/ 382 w 1601"/>
                <a:gd name="T115" fmla="*/ 607 h 808"/>
                <a:gd name="T116" fmla="*/ 547 w 1601"/>
                <a:gd name="T117" fmla="*/ 353 h 808"/>
                <a:gd name="T118" fmla="*/ 540 w 1601"/>
                <a:gd name="T119" fmla="*/ 333 h 808"/>
                <a:gd name="T120" fmla="*/ 696 w 1601"/>
                <a:gd name="T121" fmla="*/ 364 h 808"/>
                <a:gd name="T122" fmla="*/ 736 w 1601"/>
                <a:gd name="T123" fmla="*/ 29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1" h="808">
                  <a:moveTo>
                    <a:pt x="1581" y="136"/>
                  </a:moveTo>
                  <a:cubicBezTo>
                    <a:pt x="1583" y="137"/>
                    <a:pt x="1587" y="137"/>
                    <a:pt x="1589" y="137"/>
                  </a:cubicBezTo>
                  <a:cubicBezTo>
                    <a:pt x="1591" y="137"/>
                    <a:pt x="1589" y="136"/>
                    <a:pt x="1588" y="135"/>
                  </a:cubicBezTo>
                  <a:cubicBezTo>
                    <a:pt x="1586" y="135"/>
                    <a:pt x="1588" y="134"/>
                    <a:pt x="1589" y="135"/>
                  </a:cubicBezTo>
                  <a:cubicBezTo>
                    <a:pt x="1591" y="136"/>
                    <a:pt x="1593" y="136"/>
                    <a:pt x="1593" y="135"/>
                  </a:cubicBezTo>
                  <a:cubicBezTo>
                    <a:pt x="1594" y="134"/>
                    <a:pt x="1595" y="132"/>
                    <a:pt x="1597" y="132"/>
                  </a:cubicBezTo>
                  <a:cubicBezTo>
                    <a:pt x="1600" y="132"/>
                    <a:pt x="1601" y="131"/>
                    <a:pt x="1598" y="131"/>
                  </a:cubicBezTo>
                  <a:cubicBezTo>
                    <a:pt x="1596" y="130"/>
                    <a:pt x="1589" y="126"/>
                    <a:pt x="1587" y="124"/>
                  </a:cubicBezTo>
                  <a:cubicBezTo>
                    <a:pt x="1585" y="122"/>
                    <a:pt x="1576" y="121"/>
                    <a:pt x="1576" y="122"/>
                  </a:cubicBezTo>
                  <a:cubicBezTo>
                    <a:pt x="1576" y="123"/>
                    <a:pt x="1573" y="122"/>
                    <a:pt x="1573" y="121"/>
                  </a:cubicBezTo>
                  <a:cubicBezTo>
                    <a:pt x="1572" y="120"/>
                    <a:pt x="1563" y="120"/>
                    <a:pt x="1563" y="121"/>
                  </a:cubicBezTo>
                  <a:cubicBezTo>
                    <a:pt x="1563" y="122"/>
                    <a:pt x="1565" y="122"/>
                    <a:pt x="1566" y="124"/>
                  </a:cubicBezTo>
                  <a:cubicBezTo>
                    <a:pt x="1568" y="125"/>
                    <a:pt x="1564" y="126"/>
                    <a:pt x="1565" y="127"/>
                  </a:cubicBezTo>
                  <a:cubicBezTo>
                    <a:pt x="1566" y="129"/>
                    <a:pt x="1562" y="127"/>
                    <a:pt x="1560" y="126"/>
                  </a:cubicBezTo>
                  <a:cubicBezTo>
                    <a:pt x="1559" y="125"/>
                    <a:pt x="1559" y="121"/>
                    <a:pt x="1560" y="120"/>
                  </a:cubicBezTo>
                  <a:cubicBezTo>
                    <a:pt x="1560" y="118"/>
                    <a:pt x="1557" y="118"/>
                    <a:pt x="1557" y="117"/>
                  </a:cubicBezTo>
                  <a:cubicBezTo>
                    <a:pt x="1557" y="115"/>
                    <a:pt x="1546" y="111"/>
                    <a:pt x="1542" y="110"/>
                  </a:cubicBezTo>
                  <a:cubicBezTo>
                    <a:pt x="1538" y="109"/>
                    <a:pt x="1532" y="107"/>
                    <a:pt x="1531" y="106"/>
                  </a:cubicBezTo>
                  <a:cubicBezTo>
                    <a:pt x="1529" y="104"/>
                    <a:pt x="1521" y="104"/>
                    <a:pt x="1518" y="101"/>
                  </a:cubicBezTo>
                  <a:cubicBezTo>
                    <a:pt x="1515" y="99"/>
                    <a:pt x="1502" y="95"/>
                    <a:pt x="1497" y="95"/>
                  </a:cubicBezTo>
                  <a:cubicBezTo>
                    <a:pt x="1491" y="94"/>
                    <a:pt x="1493" y="92"/>
                    <a:pt x="1490" y="92"/>
                  </a:cubicBezTo>
                  <a:cubicBezTo>
                    <a:pt x="1487" y="93"/>
                    <a:pt x="1475" y="92"/>
                    <a:pt x="1472" y="92"/>
                  </a:cubicBezTo>
                  <a:cubicBezTo>
                    <a:pt x="1470" y="92"/>
                    <a:pt x="1469" y="92"/>
                    <a:pt x="1468" y="92"/>
                  </a:cubicBezTo>
                  <a:cubicBezTo>
                    <a:pt x="1467" y="93"/>
                    <a:pt x="1466" y="93"/>
                    <a:pt x="1465" y="93"/>
                  </a:cubicBezTo>
                  <a:cubicBezTo>
                    <a:pt x="1462" y="92"/>
                    <a:pt x="1448" y="88"/>
                    <a:pt x="1447" y="89"/>
                  </a:cubicBezTo>
                  <a:cubicBezTo>
                    <a:pt x="1445" y="91"/>
                    <a:pt x="1446" y="93"/>
                    <a:pt x="1444" y="93"/>
                  </a:cubicBezTo>
                  <a:cubicBezTo>
                    <a:pt x="1443" y="94"/>
                    <a:pt x="1444" y="95"/>
                    <a:pt x="1448" y="98"/>
                  </a:cubicBezTo>
                  <a:cubicBezTo>
                    <a:pt x="1452" y="101"/>
                    <a:pt x="1450" y="102"/>
                    <a:pt x="1446" y="104"/>
                  </a:cubicBezTo>
                  <a:cubicBezTo>
                    <a:pt x="1443" y="105"/>
                    <a:pt x="1437" y="103"/>
                    <a:pt x="1435" y="101"/>
                  </a:cubicBezTo>
                  <a:cubicBezTo>
                    <a:pt x="1434" y="99"/>
                    <a:pt x="1429" y="99"/>
                    <a:pt x="1428" y="97"/>
                  </a:cubicBezTo>
                  <a:cubicBezTo>
                    <a:pt x="1427" y="94"/>
                    <a:pt x="1429" y="94"/>
                    <a:pt x="1432" y="95"/>
                  </a:cubicBezTo>
                  <a:cubicBezTo>
                    <a:pt x="1434" y="97"/>
                    <a:pt x="1437" y="96"/>
                    <a:pt x="1437" y="94"/>
                  </a:cubicBezTo>
                  <a:cubicBezTo>
                    <a:pt x="1438" y="92"/>
                    <a:pt x="1431" y="90"/>
                    <a:pt x="1428" y="91"/>
                  </a:cubicBezTo>
                  <a:cubicBezTo>
                    <a:pt x="1424" y="91"/>
                    <a:pt x="1422" y="95"/>
                    <a:pt x="1419" y="96"/>
                  </a:cubicBezTo>
                  <a:cubicBezTo>
                    <a:pt x="1415" y="98"/>
                    <a:pt x="1401" y="95"/>
                    <a:pt x="1399" y="94"/>
                  </a:cubicBezTo>
                  <a:cubicBezTo>
                    <a:pt x="1398" y="93"/>
                    <a:pt x="1378" y="94"/>
                    <a:pt x="1376" y="95"/>
                  </a:cubicBezTo>
                  <a:cubicBezTo>
                    <a:pt x="1374" y="97"/>
                    <a:pt x="1375" y="101"/>
                    <a:pt x="1374" y="101"/>
                  </a:cubicBezTo>
                  <a:cubicBezTo>
                    <a:pt x="1373" y="101"/>
                    <a:pt x="1372" y="96"/>
                    <a:pt x="1372" y="95"/>
                  </a:cubicBezTo>
                  <a:cubicBezTo>
                    <a:pt x="1372" y="94"/>
                    <a:pt x="1370" y="94"/>
                    <a:pt x="1366" y="94"/>
                  </a:cubicBezTo>
                  <a:cubicBezTo>
                    <a:pt x="1363" y="94"/>
                    <a:pt x="1361" y="94"/>
                    <a:pt x="1362" y="92"/>
                  </a:cubicBezTo>
                  <a:cubicBezTo>
                    <a:pt x="1364" y="91"/>
                    <a:pt x="1361" y="90"/>
                    <a:pt x="1364" y="89"/>
                  </a:cubicBezTo>
                  <a:cubicBezTo>
                    <a:pt x="1366" y="87"/>
                    <a:pt x="1359" y="83"/>
                    <a:pt x="1351" y="80"/>
                  </a:cubicBezTo>
                  <a:cubicBezTo>
                    <a:pt x="1344" y="78"/>
                    <a:pt x="1326" y="79"/>
                    <a:pt x="1322" y="80"/>
                  </a:cubicBezTo>
                  <a:cubicBezTo>
                    <a:pt x="1318" y="81"/>
                    <a:pt x="1312" y="81"/>
                    <a:pt x="1308" y="81"/>
                  </a:cubicBezTo>
                  <a:cubicBezTo>
                    <a:pt x="1306" y="81"/>
                    <a:pt x="1305" y="81"/>
                    <a:pt x="1304" y="81"/>
                  </a:cubicBezTo>
                  <a:cubicBezTo>
                    <a:pt x="1300" y="81"/>
                    <a:pt x="1303" y="80"/>
                    <a:pt x="1302" y="78"/>
                  </a:cubicBezTo>
                  <a:cubicBezTo>
                    <a:pt x="1301" y="77"/>
                    <a:pt x="1293" y="75"/>
                    <a:pt x="1292" y="76"/>
                  </a:cubicBezTo>
                  <a:cubicBezTo>
                    <a:pt x="1291" y="77"/>
                    <a:pt x="1289" y="76"/>
                    <a:pt x="1289" y="75"/>
                  </a:cubicBezTo>
                  <a:cubicBezTo>
                    <a:pt x="1289" y="74"/>
                    <a:pt x="1282" y="72"/>
                    <a:pt x="1279" y="73"/>
                  </a:cubicBezTo>
                  <a:cubicBezTo>
                    <a:pt x="1277" y="73"/>
                    <a:pt x="1276" y="71"/>
                    <a:pt x="1279" y="71"/>
                  </a:cubicBezTo>
                  <a:cubicBezTo>
                    <a:pt x="1282" y="71"/>
                    <a:pt x="1287" y="71"/>
                    <a:pt x="1285" y="69"/>
                  </a:cubicBezTo>
                  <a:cubicBezTo>
                    <a:pt x="1283" y="66"/>
                    <a:pt x="1262" y="65"/>
                    <a:pt x="1260" y="65"/>
                  </a:cubicBezTo>
                  <a:cubicBezTo>
                    <a:pt x="1258" y="66"/>
                    <a:pt x="1260" y="68"/>
                    <a:pt x="1256" y="71"/>
                  </a:cubicBezTo>
                  <a:cubicBezTo>
                    <a:pt x="1251" y="74"/>
                    <a:pt x="1247" y="72"/>
                    <a:pt x="1247" y="71"/>
                  </a:cubicBezTo>
                  <a:cubicBezTo>
                    <a:pt x="1248" y="69"/>
                    <a:pt x="1253" y="69"/>
                    <a:pt x="1253" y="68"/>
                  </a:cubicBezTo>
                  <a:cubicBezTo>
                    <a:pt x="1253" y="66"/>
                    <a:pt x="1246" y="67"/>
                    <a:pt x="1245" y="66"/>
                  </a:cubicBezTo>
                  <a:cubicBezTo>
                    <a:pt x="1244" y="65"/>
                    <a:pt x="1246" y="64"/>
                    <a:pt x="1249" y="64"/>
                  </a:cubicBezTo>
                  <a:cubicBezTo>
                    <a:pt x="1252" y="65"/>
                    <a:pt x="1257" y="65"/>
                    <a:pt x="1257" y="64"/>
                  </a:cubicBezTo>
                  <a:cubicBezTo>
                    <a:pt x="1257" y="63"/>
                    <a:pt x="1254" y="63"/>
                    <a:pt x="1249" y="63"/>
                  </a:cubicBezTo>
                  <a:cubicBezTo>
                    <a:pt x="1245" y="62"/>
                    <a:pt x="1234" y="60"/>
                    <a:pt x="1228" y="60"/>
                  </a:cubicBezTo>
                  <a:cubicBezTo>
                    <a:pt x="1222" y="61"/>
                    <a:pt x="1220" y="59"/>
                    <a:pt x="1216" y="59"/>
                  </a:cubicBezTo>
                  <a:cubicBezTo>
                    <a:pt x="1213" y="58"/>
                    <a:pt x="1213" y="60"/>
                    <a:pt x="1215" y="61"/>
                  </a:cubicBezTo>
                  <a:cubicBezTo>
                    <a:pt x="1216" y="63"/>
                    <a:pt x="1212" y="63"/>
                    <a:pt x="1208" y="63"/>
                  </a:cubicBezTo>
                  <a:cubicBezTo>
                    <a:pt x="1204" y="63"/>
                    <a:pt x="1199" y="65"/>
                    <a:pt x="1201" y="67"/>
                  </a:cubicBezTo>
                  <a:cubicBezTo>
                    <a:pt x="1202" y="68"/>
                    <a:pt x="1203" y="67"/>
                    <a:pt x="1204" y="67"/>
                  </a:cubicBezTo>
                  <a:cubicBezTo>
                    <a:pt x="1205" y="67"/>
                    <a:pt x="1206" y="66"/>
                    <a:pt x="1207" y="67"/>
                  </a:cubicBezTo>
                  <a:cubicBezTo>
                    <a:pt x="1209" y="67"/>
                    <a:pt x="1202" y="69"/>
                    <a:pt x="1205" y="70"/>
                  </a:cubicBezTo>
                  <a:cubicBezTo>
                    <a:pt x="1208" y="71"/>
                    <a:pt x="1207" y="73"/>
                    <a:pt x="1207" y="74"/>
                  </a:cubicBezTo>
                  <a:cubicBezTo>
                    <a:pt x="1207" y="75"/>
                    <a:pt x="1203" y="75"/>
                    <a:pt x="1201" y="74"/>
                  </a:cubicBezTo>
                  <a:cubicBezTo>
                    <a:pt x="1200" y="73"/>
                    <a:pt x="1198" y="73"/>
                    <a:pt x="1197" y="73"/>
                  </a:cubicBezTo>
                  <a:cubicBezTo>
                    <a:pt x="1196" y="73"/>
                    <a:pt x="1195" y="74"/>
                    <a:pt x="1194" y="74"/>
                  </a:cubicBezTo>
                  <a:cubicBezTo>
                    <a:pt x="1190" y="73"/>
                    <a:pt x="1188" y="75"/>
                    <a:pt x="1191" y="75"/>
                  </a:cubicBezTo>
                  <a:cubicBezTo>
                    <a:pt x="1195" y="75"/>
                    <a:pt x="1196" y="77"/>
                    <a:pt x="1191" y="77"/>
                  </a:cubicBezTo>
                  <a:cubicBezTo>
                    <a:pt x="1189" y="77"/>
                    <a:pt x="1188" y="77"/>
                    <a:pt x="1188" y="76"/>
                  </a:cubicBezTo>
                  <a:cubicBezTo>
                    <a:pt x="1187" y="75"/>
                    <a:pt x="1187" y="74"/>
                    <a:pt x="1185" y="74"/>
                  </a:cubicBezTo>
                  <a:cubicBezTo>
                    <a:pt x="1184" y="75"/>
                    <a:pt x="1181" y="74"/>
                    <a:pt x="1179" y="74"/>
                  </a:cubicBezTo>
                  <a:cubicBezTo>
                    <a:pt x="1177" y="73"/>
                    <a:pt x="1175" y="73"/>
                    <a:pt x="1173" y="73"/>
                  </a:cubicBezTo>
                  <a:cubicBezTo>
                    <a:pt x="1170" y="73"/>
                    <a:pt x="1169" y="75"/>
                    <a:pt x="1165" y="75"/>
                  </a:cubicBezTo>
                  <a:cubicBezTo>
                    <a:pt x="1160" y="75"/>
                    <a:pt x="1155" y="73"/>
                    <a:pt x="1153" y="72"/>
                  </a:cubicBezTo>
                  <a:cubicBezTo>
                    <a:pt x="1151" y="70"/>
                    <a:pt x="1151" y="69"/>
                    <a:pt x="1149" y="71"/>
                  </a:cubicBezTo>
                  <a:cubicBezTo>
                    <a:pt x="1147" y="73"/>
                    <a:pt x="1146" y="77"/>
                    <a:pt x="1144" y="78"/>
                  </a:cubicBezTo>
                  <a:cubicBezTo>
                    <a:pt x="1142" y="78"/>
                    <a:pt x="1142" y="81"/>
                    <a:pt x="1139" y="82"/>
                  </a:cubicBezTo>
                  <a:cubicBezTo>
                    <a:pt x="1138" y="83"/>
                    <a:pt x="1138" y="82"/>
                    <a:pt x="1137" y="82"/>
                  </a:cubicBezTo>
                  <a:cubicBezTo>
                    <a:pt x="1136" y="81"/>
                    <a:pt x="1136" y="81"/>
                    <a:pt x="1135" y="81"/>
                  </a:cubicBezTo>
                  <a:cubicBezTo>
                    <a:pt x="1132" y="81"/>
                    <a:pt x="1124" y="75"/>
                    <a:pt x="1123" y="73"/>
                  </a:cubicBezTo>
                  <a:cubicBezTo>
                    <a:pt x="1123" y="71"/>
                    <a:pt x="1117" y="68"/>
                    <a:pt x="1116" y="67"/>
                  </a:cubicBezTo>
                  <a:cubicBezTo>
                    <a:pt x="1115" y="66"/>
                    <a:pt x="1117" y="66"/>
                    <a:pt x="1119" y="67"/>
                  </a:cubicBezTo>
                  <a:cubicBezTo>
                    <a:pt x="1121" y="68"/>
                    <a:pt x="1123" y="68"/>
                    <a:pt x="1125" y="68"/>
                  </a:cubicBezTo>
                  <a:cubicBezTo>
                    <a:pt x="1126" y="67"/>
                    <a:pt x="1126" y="64"/>
                    <a:pt x="1123" y="64"/>
                  </a:cubicBezTo>
                  <a:cubicBezTo>
                    <a:pt x="1120" y="63"/>
                    <a:pt x="1121" y="62"/>
                    <a:pt x="1123" y="61"/>
                  </a:cubicBezTo>
                  <a:cubicBezTo>
                    <a:pt x="1124" y="61"/>
                    <a:pt x="1120" y="57"/>
                    <a:pt x="1121" y="57"/>
                  </a:cubicBezTo>
                  <a:cubicBezTo>
                    <a:pt x="1123" y="57"/>
                    <a:pt x="1122" y="55"/>
                    <a:pt x="1120" y="55"/>
                  </a:cubicBezTo>
                  <a:cubicBezTo>
                    <a:pt x="1117" y="55"/>
                    <a:pt x="1115" y="53"/>
                    <a:pt x="1115" y="52"/>
                  </a:cubicBezTo>
                  <a:cubicBezTo>
                    <a:pt x="1114" y="51"/>
                    <a:pt x="1104" y="51"/>
                    <a:pt x="1104" y="52"/>
                  </a:cubicBezTo>
                  <a:cubicBezTo>
                    <a:pt x="1105" y="54"/>
                    <a:pt x="1101" y="53"/>
                    <a:pt x="1101" y="52"/>
                  </a:cubicBezTo>
                  <a:cubicBezTo>
                    <a:pt x="1102" y="51"/>
                    <a:pt x="1098" y="51"/>
                    <a:pt x="1093" y="50"/>
                  </a:cubicBezTo>
                  <a:cubicBezTo>
                    <a:pt x="1088" y="49"/>
                    <a:pt x="1088" y="47"/>
                    <a:pt x="1086" y="46"/>
                  </a:cubicBezTo>
                  <a:cubicBezTo>
                    <a:pt x="1085" y="46"/>
                    <a:pt x="1085" y="47"/>
                    <a:pt x="1084" y="48"/>
                  </a:cubicBezTo>
                  <a:cubicBezTo>
                    <a:pt x="1084" y="49"/>
                    <a:pt x="1084" y="50"/>
                    <a:pt x="1082" y="49"/>
                  </a:cubicBezTo>
                  <a:cubicBezTo>
                    <a:pt x="1080" y="48"/>
                    <a:pt x="1077" y="50"/>
                    <a:pt x="1078" y="52"/>
                  </a:cubicBezTo>
                  <a:cubicBezTo>
                    <a:pt x="1080" y="55"/>
                    <a:pt x="1078" y="55"/>
                    <a:pt x="1078" y="57"/>
                  </a:cubicBezTo>
                  <a:cubicBezTo>
                    <a:pt x="1078" y="59"/>
                    <a:pt x="1077" y="58"/>
                    <a:pt x="1074" y="57"/>
                  </a:cubicBezTo>
                  <a:cubicBezTo>
                    <a:pt x="1072" y="57"/>
                    <a:pt x="1072" y="57"/>
                    <a:pt x="1070" y="57"/>
                  </a:cubicBezTo>
                  <a:cubicBezTo>
                    <a:pt x="1069" y="58"/>
                    <a:pt x="1068" y="58"/>
                    <a:pt x="1064" y="58"/>
                  </a:cubicBezTo>
                  <a:cubicBezTo>
                    <a:pt x="1058" y="57"/>
                    <a:pt x="1055" y="58"/>
                    <a:pt x="1054" y="56"/>
                  </a:cubicBezTo>
                  <a:cubicBezTo>
                    <a:pt x="1053" y="55"/>
                    <a:pt x="1051" y="55"/>
                    <a:pt x="1051" y="56"/>
                  </a:cubicBezTo>
                  <a:cubicBezTo>
                    <a:pt x="1050" y="57"/>
                    <a:pt x="1041" y="57"/>
                    <a:pt x="1040" y="55"/>
                  </a:cubicBezTo>
                  <a:cubicBezTo>
                    <a:pt x="1039" y="53"/>
                    <a:pt x="1042" y="52"/>
                    <a:pt x="1043" y="52"/>
                  </a:cubicBezTo>
                  <a:cubicBezTo>
                    <a:pt x="1044" y="51"/>
                    <a:pt x="1041" y="51"/>
                    <a:pt x="1036" y="51"/>
                  </a:cubicBezTo>
                  <a:cubicBezTo>
                    <a:pt x="1033" y="51"/>
                    <a:pt x="1031" y="51"/>
                    <a:pt x="1029" y="50"/>
                  </a:cubicBezTo>
                  <a:cubicBezTo>
                    <a:pt x="1027" y="50"/>
                    <a:pt x="1025" y="49"/>
                    <a:pt x="1022" y="49"/>
                  </a:cubicBezTo>
                  <a:cubicBezTo>
                    <a:pt x="1016" y="50"/>
                    <a:pt x="1004" y="51"/>
                    <a:pt x="1002" y="51"/>
                  </a:cubicBezTo>
                  <a:cubicBezTo>
                    <a:pt x="1001" y="52"/>
                    <a:pt x="1004" y="54"/>
                    <a:pt x="1001" y="54"/>
                  </a:cubicBezTo>
                  <a:cubicBezTo>
                    <a:pt x="999" y="54"/>
                    <a:pt x="1001" y="50"/>
                    <a:pt x="1000" y="49"/>
                  </a:cubicBezTo>
                  <a:cubicBezTo>
                    <a:pt x="1000" y="47"/>
                    <a:pt x="996" y="46"/>
                    <a:pt x="996" y="48"/>
                  </a:cubicBezTo>
                  <a:cubicBezTo>
                    <a:pt x="997" y="49"/>
                    <a:pt x="990" y="50"/>
                    <a:pt x="988" y="49"/>
                  </a:cubicBezTo>
                  <a:cubicBezTo>
                    <a:pt x="987" y="48"/>
                    <a:pt x="984" y="46"/>
                    <a:pt x="979" y="45"/>
                  </a:cubicBezTo>
                  <a:cubicBezTo>
                    <a:pt x="975" y="44"/>
                    <a:pt x="969" y="48"/>
                    <a:pt x="971" y="49"/>
                  </a:cubicBezTo>
                  <a:cubicBezTo>
                    <a:pt x="972" y="50"/>
                    <a:pt x="975" y="49"/>
                    <a:pt x="975" y="50"/>
                  </a:cubicBezTo>
                  <a:cubicBezTo>
                    <a:pt x="976" y="51"/>
                    <a:pt x="966" y="51"/>
                    <a:pt x="966" y="52"/>
                  </a:cubicBezTo>
                  <a:cubicBezTo>
                    <a:pt x="966" y="53"/>
                    <a:pt x="957" y="55"/>
                    <a:pt x="954" y="55"/>
                  </a:cubicBezTo>
                  <a:cubicBezTo>
                    <a:pt x="947" y="56"/>
                    <a:pt x="945" y="56"/>
                    <a:pt x="941" y="58"/>
                  </a:cubicBezTo>
                  <a:cubicBezTo>
                    <a:pt x="938" y="60"/>
                    <a:pt x="941" y="56"/>
                    <a:pt x="943" y="54"/>
                  </a:cubicBezTo>
                  <a:cubicBezTo>
                    <a:pt x="946" y="52"/>
                    <a:pt x="949" y="53"/>
                    <a:pt x="951" y="51"/>
                  </a:cubicBezTo>
                  <a:cubicBezTo>
                    <a:pt x="952" y="50"/>
                    <a:pt x="955" y="50"/>
                    <a:pt x="959" y="49"/>
                  </a:cubicBezTo>
                  <a:cubicBezTo>
                    <a:pt x="963" y="49"/>
                    <a:pt x="963" y="47"/>
                    <a:pt x="965" y="46"/>
                  </a:cubicBezTo>
                  <a:cubicBezTo>
                    <a:pt x="967" y="45"/>
                    <a:pt x="972" y="44"/>
                    <a:pt x="973" y="42"/>
                  </a:cubicBezTo>
                  <a:cubicBezTo>
                    <a:pt x="974" y="41"/>
                    <a:pt x="984" y="38"/>
                    <a:pt x="986" y="38"/>
                  </a:cubicBezTo>
                  <a:cubicBezTo>
                    <a:pt x="988" y="38"/>
                    <a:pt x="989" y="35"/>
                    <a:pt x="990" y="35"/>
                  </a:cubicBezTo>
                  <a:cubicBezTo>
                    <a:pt x="991" y="35"/>
                    <a:pt x="997" y="33"/>
                    <a:pt x="999" y="32"/>
                  </a:cubicBezTo>
                  <a:cubicBezTo>
                    <a:pt x="1002" y="32"/>
                    <a:pt x="1003" y="30"/>
                    <a:pt x="1003" y="29"/>
                  </a:cubicBezTo>
                  <a:cubicBezTo>
                    <a:pt x="1003" y="28"/>
                    <a:pt x="1000" y="28"/>
                    <a:pt x="1000" y="27"/>
                  </a:cubicBezTo>
                  <a:cubicBezTo>
                    <a:pt x="999" y="26"/>
                    <a:pt x="1001" y="26"/>
                    <a:pt x="1003" y="26"/>
                  </a:cubicBezTo>
                  <a:cubicBezTo>
                    <a:pt x="1006" y="25"/>
                    <a:pt x="1003" y="23"/>
                    <a:pt x="1001" y="23"/>
                  </a:cubicBezTo>
                  <a:cubicBezTo>
                    <a:pt x="1000" y="23"/>
                    <a:pt x="1003" y="22"/>
                    <a:pt x="1001" y="20"/>
                  </a:cubicBezTo>
                  <a:cubicBezTo>
                    <a:pt x="1000" y="19"/>
                    <a:pt x="999" y="20"/>
                    <a:pt x="998" y="20"/>
                  </a:cubicBezTo>
                  <a:cubicBezTo>
                    <a:pt x="997" y="20"/>
                    <a:pt x="996" y="20"/>
                    <a:pt x="996" y="19"/>
                  </a:cubicBezTo>
                  <a:cubicBezTo>
                    <a:pt x="996" y="18"/>
                    <a:pt x="996" y="16"/>
                    <a:pt x="994" y="15"/>
                  </a:cubicBezTo>
                  <a:cubicBezTo>
                    <a:pt x="994" y="14"/>
                    <a:pt x="993" y="15"/>
                    <a:pt x="992" y="15"/>
                  </a:cubicBezTo>
                  <a:cubicBezTo>
                    <a:pt x="990" y="15"/>
                    <a:pt x="989" y="16"/>
                    <a:pt x="987" y="15"/>
                  </a:cubicBezTo>
                  <a:cubicBezTo>
                    <a:pt x="985" y="13"/>
                    <a:pt x="976" y="12"/>
                    <a:pt x="976" y="13"/>
                  </a:cubicBezTo>
                  <a:cubicBezTo>
                    <a:pt x="976" y="13"/>
                    <a:pt x="975" y="13"/>
                    <a:pt x="974" y="13"/>
                  </a:cubicBezTo>
                  <a:cubicBezTo>
                    <a:pt x="973" y="12"/>
                    <a:pt x="972" y="12"/>
                    <a:pt x="971" y="13"/>
                  </a:cubicBezTo>
                  <a:cubicBezTo>
                    <a:pt x="971" y="13"/>
                    <a:pt x="964" y="13"/>
                    <a:pt x="962" y="13"/>
                  </a:cubicBezTo>
                  <a:cubicBezTo>
                    <a:pt x="960" y="12"/>
                    <a:pt x="957" y="13"/>
                    <a:pt x="957" y="15"/>
                  </a:cubicBezTo>
                  <a:cubicBezTo>
                    <a:pt x="957" y="16"/>
                    <a:pt x="949" y="16"/>
                    <a:pt x="947" y="16"/>
                  </a:cubicBezTo>
                  <a:cubicBezTo>
                    <a:pt x="946" y="15"/>
                    <a:pt x="953" y="11"/>
                    <a:pt x="953" y="10"/>
                  </a:cubicBezTo>
                  <a:cubicBezTo>
                    <a:pt x="953" y="10"/>
                    <a:pt x="950" y="10"/>
                    <a:pt x="947" y="10"/>
                  </a:cubicBezTo>
                  <a:cubicBezTo>
                    <a:pt x="944" y="10"/>
                    <a:pt x="941" y="10"/>
                    <a:pt x="940" y="9"/>
                  </a:cubicBezTo>
                  <a:cubicBezTo>
                    <a:pt x="940" y="9"/>
                    <a:pt x="934" y="8"/>
                    <a:pt x="931" y="8"/>
                  </a:cubicBezTo>
                  <a:cubicBezTo>
                    <a:pt x="928" y="8"/>
                    <a:pt x="931" y="8"/>
                    <a:pt x="933" y="8"/>
                  </a:cubicBezTo>
                  <a:cubicBezTo>
                    <a:pt x="936" y="7"/>
                    <a:pt x="938" y="6"/>
                    <a:pt x="941" y="6"/>
                  </a:cubicBezTo>
                  <a:cubicBezTo>
                    <a:pt x="943" y="5"/>
                    <a:pt x="943" y="5"/>
                    <a:pt x="941" y="3"/>
                  </a:cubicBezTo>
                  <a:cubicBezTo>
                    <a:pt x="940" y="2"/>
                    <a:pt x="938" y="3"/>
                    <a:pt x="935" y="2"/>
                  </a:cubicBezTo>
                  <a:cubicBezTo>
                    <a:pt x="932" y="1"/>
                    <a:pt x="929" y="1"/>
                    <a:pt x="927" y="1"/>
                  </a:cubicBezTo>
                  <a:cubicBezTo>
                    <a:pt x="925" y="0"/>
                    <a:pt x="922" y="1"/>
                    <a:pt x="917" y="2"/>
                  </a:cubicBezTo>
                  <a:cubicBezTo>
                    <a:pt x="911" y="3"/>
                    <a:pt x="911" y="6"/>
                    <a:pt x="908" y="7"/>
                  </a:cubicBezTo>
                  <a:cubicBezTo>
                    <a:pt x="905" y="8"/>
                    <a:pt x="901" y="12"/>
                    <a:pt x="903" y="12"/>
                  </a:cubicBezTo>
                  <a:cubicBezTo>
                    <a:pt x="905" y="13"/>
                    <a:pt x="904" y="14"/>
                    <a:pt x="904" y="15"/>
                  </a:cubicBezTo>
                  <a:cubicBezTo>
                    <a:pt x="905" y="16"/>
                    <a:pt x="903" y="16"/>
                    <a:pt x="900" y="16"/>
                  </a:cubicBezTo>
                  <a:cubicBezTo>
                    <a:pt x="897" y="15"/>
                    <a:pt x="888" y="15"/>
                    <a:pt x="888" y="17"/>
                  </a:cubicBezTo>
                  <a:cubicBezTo>
                    <a:pt x="888" y="18"/>
                    <a:pt x="894" y="19"/>
                    <a:pt x="893" y="20"/>
                  </a:cubicBezTo>
                  <a:cubicBezTo>
                    <a:pt x="893" y="21"/>
                    <a:pt x="889" y="20"/>
                    <a:pt x="888" y="19"/>
                  </a:cubicBezTo>
                  <a:cubicBezTo>
                    <a:pt x="886" y="18"/>
                    <a:pt x="882" y="19"/>
                    <a:pt x="881" y="20"/>
                  </a:cubicBezTo>
                  <a:cubicBezTo>
                    <a:pt x="880" y="22"/>
                    <a:pt x="877" y="21"/>
                    <a:pt x="876" y="21"/>
                  </a:cubicBezTo>
                  <a:cubicBezTo>
                    <a:pt x="875" y="21"/>
                    <a:pt x="875" y="21"/>
                    <a:pt x="874" y="21"/>
                  </a:cubicBezTo>
                  <a:cubicBezTo>
                    <a:pt x="873" y="21"/>
                    <a:pt x="872" y="21"/>
                    <a:pt x="871" y="21"/>
                  </a:cubicBezTo>
                  <a:cubicBezTo>
                    <a:pt x="869" y="21"/>
                    <a:pt x="874" y="19"/>
                    <a:pt x="873" y="18"/>
                  </a:cubicBezTo>
                  <a:cubicBezTo>
                    <a:pt x="872" y="17"/>
                    <a:pt x="866" y="18"/>
                    <a:pt x="866" y="19"/>
                  </a:cubicBezTo>
                  <a:cubicBezTo>
                    <a:pt x="865" y="20"/>
                    <a:pt x="864" y="20"/>
                    <a:pt x="863" y="19"/>
                  </a:cubicBezTo>
                  <a:cubicBezTo>
                    <a:pt x="862" y="19"/>
                    <a:pt x="861" y="19"/>
                    <a:pt x="861" y="19"/>
                  </a:cubicBezTo>
                  <a:cubicBezTo>
                    <a:pt x="859" y="19"/>
                    <a:pt x="858" y="20"/>
                    <a:pt x="856" y="21"/>
                  </a:cubicBezTo>
                  <a:cubicBezTo>
                    <a:pt x="854" y="21"/>
                    <a:pt x="853" y="21"/>
                    <a:pt x="852" y="21"/>
                  </a:cubicBezTo>
                  <a:cubicBezTo>
                    <a:pt x="850" y="21"/>
                    <a:pt x="849" y="20"/>
                    <a:pt x="848" y="21"/>
                  </a:cubicBezTo>
                  <a:cubicBezTo>
                    <a:pt x="847" y="23"/>
                    <a:pt x="853" y="23"/>
                    <a:pt x="853" y="24"/>
                  </a:cubicBezTo>
                  <a:cubicBezTo>
                    <a:pt x="853" y="24"/>
                    <a:pt x="840" y="24"/>
                    <a:pt x="840" y="25"/>
                  </a:cubicBezTo>
                  <a:cubicBezTo>
                    <a:pt x="840" y="26"/>
                    <a:pt x="835" y="26"/>
                    <a:pt x="830" y="26"/>
                  </a:cubicBezTo>
                  <a:cubicBezTo>
                    <a:pt x="825" y="26"/>
                    <a:pt x="827" y="28"/>
                    <a:pt x="823" y="29"/>
                  </a:cubicBezTo>
                  <a:cubicBezTo>
                    <a:pt x="819" y="29"/>
                    <a:pt x="817" y="29"/>
                    <a:pt x="816" y="31"/>
                  </a:cubicBezTo>
                  <a:cubicBezTo>
                    <a:pt x="814" y="33"/>
                    <a:pt x="811" y="33"/>
                    <a:pt x="810" y="32"/>
                  </a:cubicBezTo>
                  <a:cubicBezTo>
                    <a:pt x="809" y="30"/>
                    <a:pt x="805" y="32"/>
                    <a:pt x="807" y="32"/>
                  </a:cubicBezTo>
                  <a:cubicBezTo>
                    <a:pt x="809" y="33"/>
                    <a:pt x="807" y="34"/>
                    <a:pt x="806" y="34"/>
                  </a:cubicBezTo>
                  <a:cubicBezTo>
                    <a:pt x="805" y="34"/>
                    <a:pt x="804" y="34"/>
                    <a:pt x="803" y="35"/>
                  </a:cubicBezTo>
                  <a:cubicBezTo>
                    <a:pt x="802" y="35"/>
                    <a:pt x="802" y="35"/>
                    <a:pt x="803" y="35"/>
                  </a:cubicBezTo>
                  <a:cubicBezTo>
                    <a:pt x="805" y="35"/>
                    <a:pt x="806" y="36"/>
                    <a:pt x="805" y="37"/>
                  </a:cubicBezTo>
                  <a:cubicBezTo>
                    <a:pt x="804" y="38"/>
                    <a:pt x="803" y="38"/>
                    <a:pt x="802" y="37"/>
                  </a:cubicBezTo>
                  <a:cubicBezTo>
                    <a:pt x="800" y="37"/>
                    <a:pt x="799" y="37"/>
                    <a:pt x="798" y="37"/>
                  </a:cubicBezTo>
                  <a:cubicBezTo>
                    <a:pt x="797" y="38"/>
                    <a:pt x="800" y="39"/>
                    <a:pt x="802" y="39"/>
                  </a:cubicBezTo>
                  <a:cubicBezTo>
                    <a:pt x="805" y="39"/>
                    <a:pt x="806" y="40"/>
                    <a:pt x="806" y="41"/>
                  </a:cubicBezTo>
                  <a:cubicBezTo>
                    <a:pt x="806" y="42"/>
                    <a:pt x="805" y="41"/>
                    <a:pt x="803" y="41"/>
                  </a:cubicBezTo>
                  <a:cubicBezTo>
                    <a:pt x="802" y="41"/>
                    <a:pt x="801" y="41"/>
                    <a:pt x="800" y="41"/>
                  </a:cubicBezTo>
                  <a:cubicBezTo>
                    <a:pt x="799" y="42"/>
                    <a:pt x="801" y="43"/>
                    <a:pt x="803" y="43"/>
                  </a:cubicBezTo>
                  <a:cubicBezTo>
                    <a:pt x="805" y="43"/>
                    <a:pt x="804" y="44"/>
                    <a:pt x="806" y="45"/>
                  </a:cubicBezTo>
                  <a:cubicBezTo>
                    <a:pt x="806" y="45"/>
                    <a:pt x="806" y="45"/>
                    <a:pt x="806" y="45"/>
                  </a:cubicBezTo>
                  <a:cubicBezTo>
                    <a:pt x="807" y="46"/>
                    <a:pt x="805" y="47"/>
                    <a:pt x="805" y="48"/>
                  </a:cubicBezTo>
                  <a:cubicBezTo>
                    <a:pt x="805" y="49"/>
                    <a:pt x="803" y="49"/>
                    <a:pt x="803" y="48"/>
                  </a:cubicBezTo>
                  <a:cubicBezTo>
                    <a:pt x="803" y="47"/>
                    <a:pt x="797" y="47"/>
                    <a:pt x="796" y="48"/>
                  </a:cubicBezTo>
                  <a:cubicBezTo>
                    <a:pt x="794" y="49"/>
                    <a:pt x="793" y="50"/>
                    <a:pt x="792" y="49"/>
                  </a:cubicBezTo>
                  <a:cubicBezTo>
                    <a:pt x="791" y="48"/>
                    <a:pt x="786" y="49"/>
                    <a:pt x="781" y="49"/>
                  </a:cubicBezTo>
                  <a:cubicBezTo>
                    <a:pt x="775" y="49"/>
                    <a:pt x="763" y="50"/>
                    <a:pt x="761" y="51"/>
                  </a:cubicBezTo>
                  <a:cubicBezTo>
                    <a:pt x="758" y="51"/>
                    <a:pt x="755" y="54"/>
                    <a:pt x="758" y="56"/>
                  </a:cubicBezTo>
                  <a:cubicBezTo>
                    <a:pt x="761" y="58"/>
                    <a:pt x="758" y="59"/>
                    <a:pt x="758" y="61"/>
                  </a:cubicBezTo>
                  <a:cubicBezTo>
                    <a:pt x="758" y="62"/>
                    <a:pt x="765" y="65"/>
                    <a:pt x="769" y="65"/>
                  </a:cubicBezTo>
                  <a:cubicBezTo>
                    <a:pt x="772" y="65"/>
                    <a:pt x="775" y="69"/>
                    <a:pt x="773" y="71"/>
                  </a:cubicBezTo>
                  <a:cubicBezTo>
                    <a:pt x="771" y="73"/>
                    <a:pt x="764" y="70"/>
                    <a:pt x="760" y="67"/>
                  </a:cubicBezTo>
                  <a:cubicBezTo>
                    <a:pt x="756" y="65"/>
                    <a:pt x="746" y="64"/>
                    <a:pt x="742" y="64"/>
                  </a:cubicBezTo>
                  <a:cubicBezTo>
                    <a:pt x="741" y="64"/>
                    <a:pt x="740" y="63"/>
                    <a:pt x="740" y="63"/>
                  </a:cubicBezTo>
                  <a:cubicBezTo>
                    <a:pt x="739" y="62"/>
                    <a:pt x="739" y="62"/>
                    <a:pt x="737" y="62"/>
                  </a:cubicBezTo>
                  <a:cubicBezTo>
                    <a:pt x="732" y="62"/>
                    <a:pt x="729" y="65"/>
                    <a:pt x="732" y="65"/>
                  </a:cubicBezTo>
                  <a:cubicBezTo>
                    <a:pt x="735" y="65"/>
                    <a:pt x="736" y="65"/>
                    <a:pt x="735" y="66"/>
                  </a:cubicBezTo>
                  <a:cubicBezTo>
                    <a:pt x="733" y="67"/>
                    <a:pt x="736" y="66"/>
                    <a:pt x="739" y="67"/>
                  </a:cubicBezTo>
                  <a:cubicBezTo>
                    <a:pt x="743" y="69"/>
                    <a:pt x="736" y="70"/>
                    <a:pt x="733" y="68"/>
                  </a:cubicBezTo>
                  <a:cubicBezTo>
                    <a:pt x="729" y="67"/>
                    <a:pt x="726" y="68"/>
                    <a:pt x="724" y="70"/>
                  </a:cubicBezTo>
                  <a:cubicBezTo>
                    <a:pt x="723" y="71"/>
                    <a:pt x="729" y="75"/>
                    <a:pt x="735" y="76"/>
                  </a:cubicBezTo>
                  <a:cubicBezTo>
                    <a:pt x="741" y="76"/>
                    <a:pt x="739" y="78"/>
                    <a:pt x="742" y="79"/>
                  </a:cubicBezTo>
                  <a:cubicBezTo>
                    <a:pt x="745" y="79"/>
                    <a:pt x="743" y="80"/>
                    <a:pt x="741" y="80"/>
                  </a:cubicBezTo>
                  <a:cubicBezTo>
                    <a:pt x="739" y="81"/>
                    <a:pt x="735" y="78"/>
                    <a:pt x="732" y="77"/>
                  </a:cubicBezTo>
                  <a:cubicBezTo>
                    <a:pt x="730" y="76"/>
                    <a:pt x="727" y="76"/>
                    <a:pt x="725" y="77"/>
                  </a:cubicBezTo>
                  <a:cubicBezTo>
                    <a:pt x="722" y="77"/>
                    <a:pt x="719" y="77"/>
                    <a:pt x="719" y="76"/>
                  </a:cubicBezTo>
                  <a:cubicBezTo>
                    <a:pt x="717" y="75"/>
                    <a:pt x="720" y="73"/>
                    <a:pt x="718" y="72"/>
                  </a:cubicBezTo>
                  <a:cubicBezTo>
                    <a:pt x="717" y="71"/>
                    <a:pt x="718" y="69"/>
                    <a:pt x="720" y="66"/>
                  </a:cubicBezTo>
                  <a:cubicBezTo>
                    <a:pt x="722" y="64"/>
                    <a:pt x="720" y="60"/>
                    <a:pt x="717" y="59"/>
                  </a:cubicBezTo>
                  <a:cubicBezTo>
                    <a:pt x="714" y="58"/>
                    <a:pt x="714" y="61"/>
                    <a:pt x="715" y="61"/>
                  </a:cubicBezTo>
                  <a:cubicBezTo>
                    <a:pt x="715" y="62"/>
                    <a:pt x="715" y="65"/>
                    <a:pt x="713" y="68"/>
                  </a:cubicBezTo>
                  <a:cubicBezTo>
                    <a:pt x="710" y="70"/>
                    <a:pt x="703" y="70"/>
                    <a:pt x="703" y="71"/>
                  </a:cubicBezTo>
                  <a:cubicBezTo>
                    <a:pt x="703" y="73"/>
                    <a:pt x="699" y="74"/>
                    <a:pt x="700" y="75"/>
                  </a:cubicBezTo>
                  <a:cubicBezTo>
                    <a:pt x="702" y="76"/>
                    <a:pt x="708" y="81"/>
                    <a:pt x="709" y="83"/>
                  </a:cubicBezTo>
                  <a:cubicBezTo>
                    <a:pt x="710" y="85"/>
                    <a:pt x="703" y="90"/>
                    <a:pt x="705" y="93"/>
                  </a:cubicBezTo>
                  <a:cubicBezTo>
                    <a:pt x="706" y="96"/>
                    <a:pt x="704" y="97"/>
                    <a:pt x="705" y="99"/>
                  </a:cubicBezTo>
                  <a:cubicBezTo>
                    <a:pt x="706" y="100"/>
                    <a:pt x="707" y="100"/>
                    <a:pt x="708" y="100"/>
                  </a:cubicBezTo>
                  <a:cubicBezTo>
                    <a:pt x="709" y="99"/>
                    <a:pt x="710" y="99"/>
                    <a:pt x="711" y="100"/>
                  </a:cubicBezTo>
                  <a:cubicBezTo>
                    <a:pt x="713" y="100"/>
                    <a:pt x="716" y="99"/>
                    <a:pt x="720" y="98"/>
                  </a:cubicBezTo>
                  <a:cubicBezTo>
                    <a:pt x="724" y="98"/>
                    <a:pt x="732" y="101"/>
                    <a:pt x="735" y="102"/>
                  </a:cubicBezTo>
                  <a:cubicBezTo>
                    <a:pt x="737" y="103"/>
                    <a:pt x="736" y="105"/>
                    <a:pt x="737" y="107"/>
                  </a:cubicBezTo>
                  <a:cubicBezTo>
                    <a:pt x="739" y="108"/>
                    <a:pt x="734" y="108"/>
                    <a:pt x="734" y="111"/>
                  </a:cubicBezTo>
                  <a:cubicBezTo>
                    <a:pt x="734" y="113"/>
                    <a:pt x="742" y="115"/>
                    <a:pt x="743" y="115"/>
                  </a:cubicBezTo>
                  <a:cubicBezTo>
                    <a:pt x="743" y="116"/>
                    <a:pt x="737" y="116"/>
                    <a:pt x="734" y="115"/>
                  </a:cubicBezTo>
                  <a:cubicBezTo>
                    <a:pt x="732" y="114"/>
                    <a:pt x="731" y="112"/>
                    <a:pt x="731" y="111"/>
                  </a:cubicBezTo>
                  <a:cubicBezTo>
                    <a:pt x="730" y="111"/>
                    <a:pt x="732" y="109"/>
                    <a:pt x="733" y="107"/>
                  </a:cubicBezTo>
                  <a:cubicBezTo>
                    <a:pt x="733" y="105"/>
                    <a:pt x="730" y="104"/>
                    <a:pt x="729" y="103"/>
                  </a:cubicBezTo>
                  <a:cubicBezTo>
                    <a:pt x="728" y="102"/>
                    <a:pt x="726" y="100"/>
                    <a:pt x="724" y="101"/>
                  </a:cubicBezTo>
                  <a:cubicBezTo>
                    <a:pt x="722" y="101"/>
                    <a:pt x="714" y="102"/>
                    <a:pt x="712" y="103"/>
                  </a:cubicBezTo>
                  <a:cubicBezTo>
                    <a:pt x="710" y="105"/>
                    <a:pt x="712" y="109"/>
                    <a:pt x="714" y="111"/>
                  </a:cubicBezTo>
                  <a:cubicBezTo>
                    <a:pt x="715" y="113"/>
                    <a:pt x="707" y="116"/>
                    <a:pt x="707" y="118"/>
                  </a:cubicBezTo>
                  <a:cubicBezTo>
                    <a:pt x="707" y="120"/>
                    <a:pt x="705" y="121"/>
                    <a:pt x="701" y="122"/>
                  </a:cubicBezTo>
                  <a:cubicBezTo>
                    <a:pt x="698" y="124"/>
                    <a:pt x="694" y="125"/>
                    <a:pt x="694" y="127"/>
                  </a:cubicBezTo>
                  <a:cubicBezTo>
                    <a:pt x="694" y="129"/>
                    <a:pt x="690" y="128"/>
                    <a:pt x="687" y="127"/>
                  </a:cubicBezTo>
                  <a:cubicBezTo>
                    <a:pt x="686" y="126"/>
                    <a:pt x="684" y="127"/>
                    <a:pt x="682" y="127"/>
                  </a:cubicBezTo>
                  <a:cubicBezTo>
                    <a:pt x="681" y="127"/>
                    <a:pt x="680" y="127"/>
                    <a:pt x="678" y="127"/>
                  </a:cubicBezTo>
                  <a:cubicBezTo>
                    <a:pt x="675" y="127"/>
                    <a:pt x="675" y="125"/>
                    <a:pt x="672" y="126"/>
                  </a:cubicBezTo>
                  <a:cubicBezTo>
                    <a:pt x="670" y="127"/>
                    <a:pt x="668" y="125"/>
                    <a:pt x="668" y="123"/>
                  </a:cubicBezTo>
                  <a:cubicBezTo>
                    <a:pt x="669" y="122"/>
                    <a:pt x="672" y="123"/>
                    <a:pt x="673" y="124"/>
                  </a:cubicBezTo>
                  <a:cubicBezTo>
                    <a:pt x="673" y="125"/>
                    <a:pt x="675" y="125"/>
                    <a:pt x="677" y="124"/>
                  </a:cubicBezTo>
                  <a:cubicBezTo>
                    <a:pt x="679" y="123"/>
                    <a:pt x="678" y="125"/>
                    <a:pt x="681" y="125"/>
                  </a:cubicBezTo>
                  <a:cubicBezTo>
                    <a:pt x="683" y="125"/>
                    <a:pt x="684" y="125"/>
                    <a:pt x="684" y="125"/>
                  </a:cubicBezTo>
                  <a:cubicBezTo>
                    <a:pt x="684" y="124"/>
                    <a:pt x="684" y="124"/>
                    <a:pt x="685" y="124"/>
                  </a:cubicBezTo>
                  <a:cubicBezTo>
                    <a:pt x="688" y="124"/>
                    <a:pt x="688" y="124"/>
                    <a:pt x="687" y="123"/>
                  </a:cubicBezTo>
                  <a:cubicBezTo>
                    <a:pt x="686" y="122"/>
                    <a:pt x="689" y="121"/>
                    <a:pt x="691" y="121"/>
                  </a:cubicBezTo>
                  <a:cubicBezTo>
                    <a:pt x="693" y="120"/>
                    <a:pt x="692" y="118"/>
                    <a:pt x="693" y="117"/>
                  </a:cubicBezTo>
                  <a:cubicBezTo>
                    <a:pt x="695" y="117"/>
                    <a:pt x="694" y="116"/>
                    <a:pt x="695" y="115"/>
                  </a:cubicBezTo>
                  <a:cubicBezTo>
                    <a:pt x="697" y="115"/>
                    <a:pt x="697" y="114"/>
                    <a:pt x="699" y="114"/>
                  </a:cubicBezTo>
                  <a:cubicBezTo>
                    <a:pt x="700" y="114"/>
                    <a:pt x="701" y="112"/>
                    <a:pt x="700" y="111"/>
                  </a:cubicBezTo>
                  <a:cubicBezTo>
                    <a:pt x="699" y="110"/>
                    <a:pt x="701" y="107"/>
                    <a:pt x="702" y="107"/>
                  </a:cubicBezTo>
                  <a:cubicBezTo>
                    <a:pt x="704" y="107"/>
                    <a:pt x="704" y="105"/>
                    <a:pt x="703" y="105"/>
                  </a:cubicBezTo>
                  <a:cubicBezTo>
                    <a:pt x="701" y="104"/>
                    <a:pt x="696" y="101"/>
                    <a:pt x="697" y="100"/>
                  </a:cubicBezTo>
                  <a:cubicBezTo>
                    <a:pt x="697" y="98"/>
                    <a:pt x="696" y="95"/>
                    <a:pt x="696" y="94"/>
                  </a:cubicBezTo>
                  <a:cubicBezTo>
                    <a:pt x="697" y="92"/>
                    <a:pt x="696" y="90"/>
                    <a:pt x="696" y="88"/>
                  </a:cubicBezTo>
                  <a:cubicBezTo>
                    <a:pt x="696" y="87"/>
                    <a:pt x="697" y="85"/>
                    <a:pt x="698" y="82"/>
                  </a:cubicBezTo>
                  <a:cubicBezTo>
                    <a:pt x="699" y="79"/>
                    <a:pt x="694" y="76"/>
                    <a:pt x="692" y="75"/>
                  </a:cubicBezTo>
                  <a:cubicBezTo>
                    <a:pt x="690" y="74"/>
                    <a:pt x="691" y="73"/>
                    <a:pt x="694" y="71"/>
                  </a:cubicBezTo>
                  <a:cubicBezTo>
                    <a:pt x="698" y="69"/>
                    <a:pt x="698" y="62"/>
                    <a:pt x="698" y="61"/>
                  </a:cubicBezTo>
                  <a:cubicBezTo>
                    <a:pt x="697" y="59"/>
                    <a:pt x="691" y="58"/>
                    <a:pt x="688" y="58"/>
                  </a:cubicBezTo>
                  <a:cubicBezTo>
                    <a:pt x="685" y="59"/>
                    <a:pt x="676" y="58"/>
                    <a:pt x="673" y="58"/>
                  </a:cubicBezTo>
                  <a:cubicBezTo>
                    <a:pt x="671" y="57"/>
                    <a:pt x="670" y="59"/>
                    <a:pt x="669" y="61"/>
                  </a:cubicBezTo>
                  <a:cubicBezTo>
                    <a:pt x="668" y="63"/>
                    <a:pt x="665" y="66"/>
                    <a:pt x="664" y="69"/>
                  </a:cubicBezTo>
                  <a:cubicBezTo>
                    <a:pt x="662" y="73"/>
                    <a:pt x="656" y="75"/>
                    <a:pt x="654" y="75"/>
                  </a:cubicBezTo>
                  <a:cubicBezTo>
                    <a:pt x="651" y="76"/>
                    <a:pt x="649" y="79"/>
                    <a:pt x="650" y="81"/>
                  </a:cubicBezTo>
                  <a:cubicBezTo>
                    <a:pt x="651" y="81"/>
                    <a:pt x="652" y="81"/>
                    <a:pt x="653" y="81"/>
                  </a:cubicBezTo>
                  <a:cubicBezTo>
                    <a:pt x="654" y="81"/>
                    <a:pt x="654" y="81"/>
                    <a:pt x="655" y="81"/>
                  </a:cubicBezTo>
                  <a:cubicBezTo>
                    <a:pt x="656" y="82"/>
                    <a:pt x="655" y="86"/>
                    <a:pt x="654" y="86"/>
                  </a:cubicBezTo>
                  <a:cubicBezTo>
                    <a:pt x="653" y="87"/>
                    <a:pt x="655" y="88"/>
                    <a:pt x="653" y="89"/>
                  </a:cubicBezTo>
                  <a:cubicBezTo>
                    <a:pt x="651" y="90"/>
                    <a:pt x="650" y="92"/>
                    <a:pt x="651" y="93"/>
                  </a:cubicBezTo>
                  <a:cubicBezTo>
                    <a:pt x="652" y="94"/>
                    <a:pt x="658" y="94"/>
                    <a:pt x="660" y="95"/>
                  </a:cubicBezTo>
                  <a:cubicBezTo>
                    <a:pt x="662" y="97"/>
                    <a:pt x="661" y="98"/>
                    <a:pt x="663" y="100"/>
                  </a:cubicBezTo>
                  <a:cubicBezTo>
                    <a:pt x="665" y="102"/>
                    <a:pt x="667" y="101"/>
                    <a:pt x="668" y="102"/>
                  </a:cubicBezTo>
                  <a:cubicBezTo>
                    <a:pt x="669" y="103"/>
                    <a:pt x="665" y="108"/>
                    <a:pt x="663" y="108"/>
                  </a:cubicBezTo>
                  <a:cubicBezTo>
                    <a:pt x="662" y="108"/>
                    <a:pt x="656" y="103"/>
                    <a:pt x="654" y="102"/>
                  </a:cubicBezTo>
                  <a:cubicBezTo>
                    <a:pt x="652" y="101"/>
                    <a:pt x="645" y="100"/>
                    <a:pt x="641" y="98"/>
                  </a:cubicBezTo>
                  <a:cubicBezTo>
                    <a:pt x="638" y="97"/>
                    <a:pt x="635" y="97"/>
                    <a:pt x="631" y="95"/>
                  </a:cubicBezTo>
                  <a:cubicBezTo>
                    <a:pt x="627" y="93"/>
                    <a:pt x="624" y="92"/>
                    <a:pt x="617" y="92"/>
                  </a:cubicBezTo>
                  <a:cubicBezTo>
                    <a:pt x="613" y="92"/>
                    <a:pt x="611" y="92"/>
                    <a:pt x="608" y="92"/>
                  </a:cubicBezTo>
                  <a:cubicBezTo>
                    <a:pt x="606" y="91"/>
                    <a:pt x="604" y="91"/>
                    <a:pt x="603" y="91"/>
                  </a:cubicBezTo>
                  <a:cubicBezTo>
                    <a:pt x="600" y="91"/>
                    <a:pt x="601" y="89"/>
                    <a:pt x="597" y="88"/>
                  </a:cubicBezTo>
                  <a:cubicBezTo>
                    <a:pt x="593" y="87"/>
                    <a:pt x="590" y="85"/>
                    <a:pt x="588" y="86"/>
                  </a:cubicBezTo>
                  <a:cubicBezTo>
                    <a:pt x="585" y="87"/>
                    <a:pt x="586" y="90"/>
                    <a:pt x="590" y="90"/>
                  </a:cubicBezTo>
                  <a:cubicBezTo>
                    <a:pt x="594" y="91"/>
                    <a:pt x="592" y="92"/>
                    <a:pt x="596" y="92"/>
                  </a:cubicBezTo>
                  <a:cubicBezTo>
                    <a:pt x="600" y="92"/>
                    <a:pt x="601" y="93"/>
                    <a:pt x="601" y="95"/>
                  </a:cubicBezTo>
                  <a:cubicBezTo>
                    <a:pt x="600" y="97"/>
                    <a:pt x="602" y="99"/>
                    <a:pt x="604" y="100"/>
                  </a:cubicBezTo>
                  <a:cubicBezTo>
                    <a:pt x="606" y="101"/>
                    <a:pt x="605" y="103"/>
                    <a:pt x="602" y="103"/>
                  </a:cubicBezTo>
                  <a:cubicBezTo>
                    <a:pt x="599" y="103"/>
                    <a:pt x="595" y="103"/>
                    <a:pt x="596" y="105"/>
                  </a:cubicBezTo>
                  <a:cubicBezTo>
                    <a:pt x="598" y="107"/>
                    <a:pt x="596" y="107"/>
                    <a:pt x="592" y="106"/>
                  </a:cubicBezTo>
                  <a:cubicBezTo>
                    <a:pt x="589" y="105"/>
                    <a:pt x="591" y="104"/>
                    <a:pt x="592" y="103"/>
                  </a:cubicBezTo>
                  <a:cubicBezTo>
                    <a:pt x="594" y="102"/>
                    <a:pt x="590" y="101"/>
                    <a:pt x="588" y="100"/>
                  </a:cubicBezTo>
                  <a:cubicBezTo>
                    <a:pt x="586" y="99"/>
                    <a:pt x="578" y="104"/>
                    <a:pt x="576" y="105"/>
                  </a:cubicBezTo>
                  <a:cubicBezTo>
                    <a:pt x="575" y="105"/>
                    <a:pt x="573" y="105"/>
                    <a:pt x="571" y="104"/>
                  </a:cubicBezTo>
                  <a:cubicBezTo>
                    <a:pt x="569" y="104"/>
                    <a:pt x="566" y="104"/>
                    <a:pt x="563" y="105"/>
                  </a:cubicBezTo>
                  <a:cubicBezTo>
                    <a:pt x="557" y="106"/>
                    <a:pt x="558" y="109"/>
                    <a:pt x="556" y="109"/>
                  </a:cubicBezTo>
                  <a:cubicBezTo>
                    <a:pt x="555" y="108"/>
                    <a:pt x="554" y="108"/>
                    <a:pt x="552" y="108"/>
                  </a:cubicBezTo>
                  <a:cubicBezTo>
                    <a:pt x="550" y="108"/>
                    <a:pt x="547" y="109"/>
                    <a:pt x="545" y="108"/>
                  </a:cubicBezTo>
                  <a:cubicBezTo>
                    <a:pt x="543" y="107"/>
                    <a:pt x="545" y="106"/>
                    <a:pt x="547" y="106"/>
                  </a:cubicBezTo>
                  <a:cubicBezTo>
                    <a:pt x="550" y="106"/>
                    <a:pt x="550" y="106"/>
                    <a:pt x="549" y="105"/>
                  </a:cubicBezTo>
                  <a:cubicBezTo>
                    <a:pt x="548" y="103"/>
                    <a:pt x="551" y="101"/>
                    <a:pt x="551" y="101"/>
                  </a:cubicBezTo>
                  <a:cubicBezTo>
                    <a:pt x="551" y="100"/>
                    <a:pt x="542" y="102"/>
                    <a:pt x="540" y="103"/>
                  </a:cubicBezTo>
                  <a:cubicBezTo>
                    <a:pt x="539" y="104"/>
                    <a:pt x="540" y="106"/>
                    <a:pt x="539" y="106"/>
                  </a:cubicBezTo>
                  <a:cubicBezTo>
                    <a:pt x="537" y="107"/>
                    <a:pt x="537" y="105"/>
                    <a:pt x="535" y="105"/>
                  </a:cubicBezTo>
                  <a:cubicBezTo>
                    <a:pt x="534" y="104"/>
                    <a:pt x="520" y="107"/>
                    <a:pt x="518" y="109"/>
                  </a:cubicBezTo>
                  <a:cubicBezTo>
                    <a:pt x="515" y="111"/>
                    <a:pt x="510" y="111"/>
                    <a:pt x="510" y="112"/>
                  </a:cubicBezTo>
                  <a:cubicBezTo>
                    <a:pt x="510" y="113"/>
                    <a:pt x="504" y="113"/>
                    <a:pt x="502" y="114"/>
                  </a:cubicBezTo>
                  <a:cubicBezTo>
                    <a:pt x="499" y="115"/>
                    <a:pt x="501" y="119"/>
                    <a:pt x="500" y="120"/>
                  </a:cubicBezTo>
                  <a:cubicBezTo>
                    <a:pt x="499" y="122"/>
                    <a:pt x="494" y="122"/>
                    <a:pt x="490" y="122"/>
                  </a:cubicBezTo>
                  <a:cubicBezTo>
                    <a:pt x="489" y="122"/>
                    <a:pt x="488" y="122"/>
                    <a:pt x="487" y="122"/>
                  </a:cubicBezTo>
                  <a:cubicBezTo>
                    <a:pt x="484" y="122"/>
                    <a:pt x="483" y="117"/>
                    <a:pt x="481" y="117"/>
                  </a:cubicBezTo>
                  <a:cubicBezTo>
                    <a:pt x="479" y="117"/>
                    <a:pt x="480" y="115"/>
                    <a:pt x="481" y="113"/>
                  </a:cubicBezTo>
                  <a:cubicBezTo>
                    <a:pt x="481" y="112"/>
                    <a:pt x="483" y="113"/>
                    <a:pt x="486" y="112"/>
                  </a:cubicBezTo>
                  <a:cubicBezTo>
                    <a:pt x="488" y="111"/>
                    <a:pt x="489" y="111"/>
                    <a:pt x="490" y="112"/>
                  </a:cubicBezTo>
                  <a:cubicBezTo>
                    <a:pt x="491" y="112"/>
                    <a:pt x="492" y="112"/>
                    <a:pt x="493" y="112"/>
                  </a:cubicBezTo>
                  <a:cubicBezTo>
                    <a:pt x="494" y="111"/>
                    <a:pt x="489" y="108"/>
                    <a:pt x="488" y="106"/>
                  </a:cubicBezTo>
                  <a:cubicBezTo>
                    <a:pt x="488" y="104"/>
                    <a:pt x="482" y="103"/>
                    <a:pt x="478" y="104"/>
                  </a:cubicBezTo>
                  <a:cubicBezTo>
                    <a:pt x="475" y="105"/>
                    <a:pt x="471" y="104"/>
                    <a:pt x="469" y="103"/>
                  </a:cubicBezTo>
                  <a:cubicBezTo>
                    <a:pt x="466" y="102"/>
                    <a:pt x="467" y="105"/>
                    <a:pt x="470" y="105"/>
                  </a:cubicBezTo>
                  <a:cubicBezTo>
                    <a:pt x="474" y="106"/>
                    <a:pt x="472" y="108"/>
                    <a:pt x="472" y="109"/>
                  </a:cubicBezTo>
                  <a:cubicBezTo>
                    <a:pt x="473" y="111"/>
                    <a:pt x="472" y="114"/>
                    <a:pt x="469" y="116"/>
                  </a:cubicBezTo>
                  <a:cubicBezTo>
                    <a:pt x="467" y="118"/>
                    <a:pt x="469" y="118"/>
                    <a:pt x="472" y="118"/>
                  </a:cubicBezTo>
                  <a:cubicBezTo>
                    <a:pt x="475" y="118"/>
                    <a:pt x="475" y="121"/>
                    <a:pt x="475" y="123"/>
                  </a:cubicBezTo>
                  <a:cubicBezTo>
                    <a:pt x="475" y="126"/>
                    <a:pt x="472" y="126"/>
                    <a:pt x="472" y="128"/>
                  </a:cubicBezTo>
                  <a:cubicBezTo>
                    <a:pt x="472" y="129"/>
                    <a:pt x="472" y="128"/>
                    <a:pt x="471" y="128"/>
                  </a:cubicBezTo>
                  <a:cubicBezTo>
                    <a:pt x="470" y="128"/>
                    <a:pt x="469" y="127"/>
                    <a:pt x="469" y="128"/>
                  </a:cubicBezTo>
                  <a:cubicBezTo>
                    <a:pt x="468" y="128"/>
                    <a:pt x="467" y="127"/>
                    <a:pt x="467" y="126"/>
                  </a:cubicBezTo>
                  <a:cubicBezTo>
                    <a:pt x="466" y="125"/>
                    <a:pt x="462" y="125"/>
                    <a:pt x="459" y="125"/>
                  </a:cubicBezTo>
                  <a:cubicBezTo>
                    <a:pt x="456" y="124"/>
                    <a:pt x="455" y="125"/>
                    <a:pt x="454" y="127"/>
                  </a:cubicBezTo>
                  <a:cubicBezTo>
                    <a:pt x="453" y="128"/>
                    <a:pt x="449" y="129"/>
                    <a:pt x="447" y="129"/>
                  </a:cubicBezTo>
                  <a:cubicBezTo>
                    <a:pt x="445" y="129"/>
                    <a:pt x="442" y="132"/>
                    <a:pt x="440" y="133"/>
                  </a:cubicBezTo>
                  <a:cubicBezTo>
                    <a:pt x="438" y="134"/>
                    <a:pt x="438" y="136"/>
                    <a:pt x="440" y="138"/>
                  </a:cubicBezTo>
                  <a:cubicBezTo>
                    <a:pt x="443" y="140"/>
                    <a:pt x="444" y="142"/>
                    <a:pt x="444" y="143"/>
                  </a:cubicBezTo>
                  <a:cubicBezTo>
                    <a:pt x="443" y="144"/>
                    <a:pt x="436" y="144"/>
                    <a:pt x="434" y="142"/>
                  </a:cubicBezTo>
                  <a:cubicBezTo>
                    <a:pt x="433" y="141"/>
                    <a:pt x="428" y="141"/>
                    <a:pt x="426" y="141"/>
                  </a:cubicBezTo>
                  <a:cubicBezTo>
                    <a:pt x="425" y="141"/>
                    <a:pt x="420" y="137"/>
                    <a:pt x="418" y="137"/>
                  </a:cubicBezTo>
                  <a:cubicBezTo>
                    <a:pt x="415" y="137"/>
                    <a:pt x="414" y="139"/>
                    <a:pt x="413" y="140"/>
                  </a:cubicBezTo>
                  <a:cubicBezTo>
                    <a:pt x="412" y="141"/>
                    <a:pt x="414" y="142"/>
                    <a:pt x="415" y="144"/>
                  </a:cubicBezTo>
                  <a:cubicBezTo>
                    <a:pt x="416" y="146"/>
                    <a:pt x="421" y="146"/>
                    <a:pt x="423" y="146"/>
                  </a:cubicBezTo>
                  <a:cubicBezTo>
                    <a:pt x="425" y="146"/>
                    <a:pt x="424" y="148"/>
                    <a:pt x="423" y="149"/>
                  </a:cubicBezTo>
                  <a:cubicBezTo>
                    <a:pt x="423" y="150"/>
                    <a:pt x="419" y="151"/>
                    <a:pt x="418" y="150"/>
                  </a:cubicBezTo>
                  <a:cubicBezTo>
                    <a:pt x="416" y="149"/>
                    <a:pt x="412" y="150"/>
                    <a:pt x="412" y="148"/>
                  </a:cubicBezTo>
                  <a:cubicBezTo>
                    <a:pt x="411" y="147"/>
                    <a:pt x="408" y="145"/>
                    <a:pt x="404" y="145"/>
                  </a:cubicBezTo>
                  <a:cubicBezTo>
                    <a:pt x="401" y="146"/>
                    <a:pt x="400" y="144"/>
                    <a:pt x="401" y="142"/>
                  </a:cubicBezTo>
                  <a:cubicBezTo>
                    <a:pt x="401" y="140"/>
                    <a:pt x="399" y="139"/>
                    <a:pt x="399" y="138"/>
                  </a:cubicBezTo>
                  <a:cubicBezTo>
                    <a:pt x="399" y="137"/>
                    <a:pt x="397" y="135"/>
                    <a:pt x="399" y="134"/>
                  </a:cubicBezTo>
                  <a:cubicBezTo>
                    <a:pt x="401" y="133"/>
                    <a:pt x="399" y="132"/>
                    <a:pt x="399" y="130"/>
                  </a:cubicBezTo>
                  <a:cubicBezTo>
                    <a:pt x="400" y="129"/>
                    <a:pt x="396" y="127"/>
                    <a:pt x="394" y="127"/>
                  </a:cubicBezTo>
                  <a:cubicBezTo>
                    <a:pt x="391" y="127"/>
                    <a:pt x="391" y="125"/>
                    <a:pt x="389" y="124"/>
                  </a:cubicBezTo>
                  <a:cubicBezTo>
                    <a:pt x="386" y="124"/>
                    <a:pt x="382" y="121"/>
                    <a:pt x="381" y="120"/>
                  </a:cubicBezTo>
                  <a:cubicBezTo>
                    <a:pt x="381" y="118"/>
                    <a:pt x="377" y="118"/>
                    <a:pt x="379" y="118"/>
                  </a:cubicBezTo>
                  <a:cubicBezTo>
                    <a:pt x="380" y="117"/>
                    <a:pt x="383" y="118"/>
                    <a:pt x="385" y="119"/>
                  </a:cubicBezTo>
                  <a:cubicBezTo>
                    <a:pt x="387" y="121"/>
                    <a:pt x="390" y="122"/>
                    <a:pt x="395" y="123"/>
                  </a:cubicBezTo>
                  <a:cubicBezTo>
                    <a:pt x="401" y="123"/>
                    <a:pt x="403" y="125"/>
                    <a:pt x="409" y="126"/>
                  </a:cubicBezTo>
                  <a:cubicBezTo>
                    <a:pt x="415" y="127"/>
                    <a:pt x="418" y="127"/>
                    <a:pt x="427" y="128"/>
                  </a:cubicBezTo>
                  <a:cubicBezTo>
                    <a:pt x="436" y="129"/>
                    <a:pt x="447" y="123"/>
                    <a:pt x="449" y="121"/>
                  </a:cubicBezTo>
                  <a:cubicBezTo>
                    <a:pt x="452" y="119"/>
                    <a:pt x="449" y="115"/>
                    <a:pt x="449" y="114"/>
                  </a:cubicBezTo>
                  <a:cubicBezTo>
                    <a:pt x="449" y="113"/>
                    <a:pt x="445" y="112"/>
                    <a:pt x="444" y="111"/>
                  </a:cubicBezTo>
                  <a:cubicBezTo>
                    <a:pt x="444" y="110"/>
                    <a:pt x="441" y="108"/>
                    <a:pt x="438" y="108"/>
                  </a:cubicBezTo>
                  <a:cubicBezTo>
                    <a:pt x="434" y="108"/>
                    <a:pt x="434" y="105"/>
                    <a:pt x="431" y="106"/>
                  </a:cubicBezTo>
                  <a:cubicBezTo>
                    <a:pt x="429" y="106"/>
                    <a:pt x="427" y="105"/>
                    <a:pt x="420" y="101"/>
                  </a:cubicBezTo>
                  <a:cubicBezTo>
                    <a:pt x="413" y="98"/>
                    <a:pt x="404" y="95"/>
                    <a:pt x="402" y="96"/>
                  </a:cubicBezTo>
                  <a:cubicBezTo>
                    <a:pt x="400" y="97"/>
                    <a:pt x="399" y="97"/>
                    <a:pt x="398" y="96"/>
                  </a:cubicBezTo>
                  <a:cubicBezTo>
                    <a:pt x="397" y="94"/>
                    <a:pt x="394" y="94"/>
                    <a:pt x="393" y="95"/>
                  </a:cubicBezTo>
                  <a:cubicBezTo>
                    <a:pt x="392" y="96"/>
                    <a:pt x="391" y="96"/>
                    <a:pt x="389" y="95"/>
                  </a:cubicBezTo>
                  <a:cubicBezTo>
                    <a:pt x="388" y="95"/>
                    <a:pt x="387" y="95"/>
                    <a:pt x="385" y="95"/>
                  </a:cubicBezTo>
                  <a:cubicBezTo>
                    <a:pt x="382" y="96"/>
                    <a:pt x="380" y="94"/>
                    <a:pt x="381" y="93"/>
                  </a:cubicBezTo>
                  <a:cubicBezTo>
                    <a:pt x="382" y="92"/>
                    <a:pt x="387" y="93"/>
                    <a:pt x="387" y="92"/>
                  </a:cubicBezTo>
                  <a:cubicBezTo>
                    <a:pt x="387" y="91"/>
                    <a:pt x="385" y="92"/>
                    <a:pt x="382" y="90"/>
                  </a:cubicBezTo>
                  <a:cubicBezTo>
                    <a:pt x="379" y="89"/>
                    <a:pt x="377" y="90"/>
                    <a:pt x="376" y="91"/>
                  </a:cubicBezTo>
                  <a:cubicBezTo>
                    <a:pt x="376" y="92"/>
                    <a:pt x="373" y="92"/>
                    <a:pt x="372" y="91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69" y="90"/>
                    <a:pt x="366" y="90"/>
                    <a:pt x="365" y="91"/>
                  </a:cubicBezTo>
                  <a:cubicBezTo>
                    <a:pt x="365" y="92"/>
                    <a:pt x="362" y="92"/>
                    <a:pt x="362" y="91"/>
                  </a:cubicBezTo>
                  <a:cubicBezTo>
                    <a:pt x="362" y="89"/>
                    <a:pt x="357" y="88"/>
                    <a:pt x="357" y="88"/>
                  </a:cubicBezTo>
                  <a:cubicBezTo>
                    <a:pt x="357" y="87"/>
                    <a:pt x="359" y="87"/>
                    <a:pt x="361" y="88"/>
                  </a:cubicBezTo>
                  <a:cubicBezTo>
                    <a:pt x="363" y="89"/>
                    <a:pt x="364" y="88"/>
                    <a:pt x="366" y="87"/>
                  </a:cubicBezTo>
                  <a:cubicBezTo>
                    <a:pt x="368" y="85"/>
                    <a:pt x="371" y="86"/>
                    <a:pt x="371" y="85"/>
                  </a:cubicBezTo>
                  <a:cubicBezTo>
                    <a:pt x="371" y="84"/>
                    <a:pt x="368" y="83"/>
                    <a:pt x="367" y="82"/>
                  </a:cubicBezTo>
                  <a:cubicBezTo>
                    <a:pt x="366" y="81"/>
                    <a:pt x="364" y="80"/>
                    <a:pt x="361" y="81"/>
                  </a:cubicBezTo>
                  <a:cubicBezTo>
                    <a:pt x="359" y="81"/>
                    <a:pt x="359" y="80"/>
                    <a:pt x="357" y="79"/>
                  </a:cubicBezTo>
                  <a:cubicBezTo>
                    <a:pt x="356" y="78"/>
                    <a:pt x="351" y="80"/>
                    <a:pt x="351" y="82"/>
                  </a:cubicBezTo>
                  <a:cubicBezTo>
                    <a:pt x="351" y="85"/>
                    <a:pt x="348" y="84"/>
                    <a:pt x="349" y="83"/>
                  </a:cubicBezTo>
                  <a:cubicBezTo>
                    <a:pt x="350" y="81"/>
                    <a:pt x="348" y="80"/>
                    <a:pt x="350" y="79"/>
                  </a:cubicBezTo>
                  <a:cubicBezTo>
                    <a:pt x="353" y="79"/>
                    <a:pt x="351" y="76"/>
                    <a:pt x="347" y="76"/>
                  </a:cubicBezTo>
                  <a:cubicBezTo>
                    <a:pt x="343" y="76"/>
                    <a:pt x="341" y="79"/>
                    <a:pt x="342" y="79"/>
                  </a:cubicBezTo>
                  <a:cubicBezTo>
                    <a:pt x="343" y="80"/>
                    <a:pt x="339" y="84"/>
                    <a:pt x="338" y="84"/>
                  </a:cubicBezTo>
                  <a:cubicBezTo>
                    <a:pt x="336" y="84"/>
                    <a:pt x="338" y="81"/>
                    <a:pt x="338" y="79"/>
                  </a:cubicBezTo>
                  <a:cubicBezTo>
                    <a:pt x="338" y="77"/>
                    <a:pt x="336" y="78"/>
                    <a:pt x="333" y="81"/>
                  </a:cubicBezTo>
                  <a:cubicBezTo>
                    <a:pt x="330" y="84"/>
                    <a:pt x="327" y="86"/>
                    <a:pt x="325" y="87"/>
                  </a:cubicBezTo>
                  <a:cubicBezTo>
                    <a:pt x="324" y="87"/>
                    <a:pt x="324" y="84"/>
                    <a:pt x="327" y="83"/>
                  </a:cubicBezTo>
                  <a:cubicBezTo>
                    <a:pt x="330" y="82"/>
                    <a:pt x="330" y="78"/>
                    <a:pt x="332" y="78"/>
                  </a:cubicBezTo>
                  <a:cubicBezTo>
                    <a:pt x="334" y="78"/>
                    <a:pt x="334" y="77"/>
                    <a:pt x="331" y="76"/>
                  </a:cubicBezTo>
                  <a:cubicBezTo>
                    <a:pt x="328" y="76"/>
                    <a:pt x="328" y="78"/>
                    <a:pt x="327" y="79"/>
                  </a:cubicBezTo>
                  <a:cubicBezTo>
                    <a:pt x="326" y="79"/>
                    <a:pt x="325" y="79"/>
                    <a:pt x="324" y="79"/>
                  </a:cubicBezTo>
                  <a:cubicBezTo>
                    <a:pt x="322" y="78"/>
                    <a:pt x="321" y="78"/>
                    <a:pt x="321" y="78"/>
                  </a:cubicBezTo>
                  <a:cubicBezTo>
                    <a:pt x="321" y="79"/>
                    <a:pt x="319" y="79"/>
                    <a:pt x="320" y="81"/>
                  </a:cubicBezTo>
                  <a:cubicBezTo>
                    <a:pt x="321" y="82"/>
                    <a:pt x="319" y="83"/>
                    <a:pt x="318" y="81"/>
                  </a:cubicBezTo>
                  <a:cubicBezTo>
                    <a:pt x="317" y="80"/>
                    <a:pt x="314" y="81"/>
                    <a:pt x="313" y="83"/>
                  </a:cubicBezTo>
                  <a:cubicBezTo>
                    <a:pt x="311" y="85"/>
                    <a:pt x="310" y="84"/>
                    <a:pt x="311" y="85"/>
                  </a:cubicBezTo>
                  <a:cubicBezTo>
                    <a:pt x="312" y="86"/>
                    <a:pt x="312" y="88"/>
                    <a:pt x="310" y="88"/>
                  </a:cubicBezTo>
                  <a:cubicBezTo>
                    <a:pt x="309" y="89"/>
                    <a:pt x="309" y="88"/>
                    <a:pt x="309" y="87"/>
                  </a:cubicBezTo>
                  <a:cubicBezTo>
                    <a:pt x="308" y="85"/>
                    <a:pt x="308" y="84"/>
                    <a:pt x="307" y="85"/>
                  </a:cubicBezTo>
                  <a:cubicBezTo>
                    <a:pt x="306" y="85"/>
                    <a:pt x="307" y="82"/>
                    <a:pt x="309" y="82"/>
                  </a:cubicBezTo>
                  <a:cubicBezTo>
                    <a:pt x="311" y="82"/>
                    <a:pt x="313" y="80"/>
                    <a:pt x="313" y="79"/>
                  </a:cubicBezTo>
                  <a:cubicBezTo>
                    <a:pt x="313" y="78"/>
                    <a:pt x="310" y="79"/>
                    <a:pt x="310" y="80"/>
                  </a:cubicBezTo>
                  <a:cubicBezTo>
                    <a:pt x="310" y="81"/>
                    <a:pt x="307" y="81"/>
                    <a:pt x="304" y="81"/>
                  </a:cubicBezTo>
                  <a:cubicBezTo>
                    <a:pt x="301" y="81"/>
                    <a:pt x="301" y="83"/>
                    <a:pt x="304" y="85"/>
                  </a:cubicBezTo>
                  <a:cubicBezTo>
                    <a:pt x="308" y="86"/>
                    <a:pt x="304" y="87"/>
                    <a:pt x="302" y="86"/>
                  </a:cubicBezTo>
                  <a:cubicBezTo>
                    <a:pt x="301" y="85"/>
                    <a:pt x="298" y="85"/>
                    <a:pt x="296" y="86"/>
                  </a:cubicBezTo>
                  <a:cubicBezTo>
                    <a:pt x="295" y="87"/>
                    <a:pt x="301" y="88"/>
                    <a:pt x="301" y="89"/>
                  </a:cubicBezTo>
                  <a:cubicBezTo>
                    <a:pt x="301" y="89"/>
                    <a:pt x="300" y="89"/>
                    <a:pt x="299" y="89"/>
                  </a:cubicBezTo>
                  <a:cubicBezTo>
                    <a:pt x="298" y="89"/>
                    <a:pt x="298" y="88"/>
                    <a:pt x="297" y="89"/>
                  </a:cubicBezTo>
                  <a:cubicBezTo>
                    <a:pt x="296" y="89"/>
                    <a:pt x="293" y="88"/>
                    <a:pt x="293" y="87"/>
                  </a:cubicBezTo>
                  <a:cubicBezTo>
                    <a:pt x="293" y="85"/>
                    <a:pt x="288" y="87"/>
                    <a:pt x="291" y="88"/>
                  </a:cubicBezTo>
                  <a:cubicBezTo>
                    <a:pt x="293" y="88"/>
                    <a:pt x="292" y="90"/>
                    <a:pt x="292" y="92"/>
                  </a:cubicBezTo>
                  <a:cubicBezTo>
                    <a:pt x="292" y="94"/>
                    <a:pt x="289" y="92"/>
                    <a:pt x="290" y="90"/>
                  </a:cubicBezTo>
                  <a:cubicBezTo>
                    <a:pt x="290" y="89"/>
                    <a:pt x="288" y="89"/>
                    <a:pt x="285" y="90"/>
                  </a:cubicBezTo>
                  <a:cubicBezTo>
                    <a:pt x="283" y="91"/>
                    <a:pt x="286" y="88"/>
                    <a:pt x="285" y="87"/>
                  </a:cubicBezTo>
                  <a:cubicBezTo>
                    <a:pt x="284" y="85"/>
                    <a:pt x="282" y="87"/>
                    <a:pt x="279" y="87"/>
                  </a:cubicBezTo>
                  <a:cubicBezTo>
                    <a:pt x="277" y="87"/>
                    <a:pt x="276" y="88"/>
                    <a:pt x="277" y="89"/>
                  </a:cubicBezTo>
                  <a:cubicBezTo>
                    <a:pt x="279" y="90"/>
                    <a:pt x="279" y="92"/>
                    <a:pt x="277" y="91"/>
                  </a:cubicBezTo>
                  <a:cubicBezTo>
                    <a:pt x="275" y="91"/>
                    <a:pt x="274" y="91"/>
                    <a:pt x="274" y="93"/>
                  </a:cubicBezTo>
                  <a:cubicBezTo>
                    <a:pt x="274" y="94"/>
                    <a:pt x="272" y="94"/>
                    <a:pt x="271" y="93"/>
                  </a:cubicBezTo>
                  <a:cubicBezTo>
                    <a:pt x="271" y="92"/>
                    <a:pt x="267" y="92"/>
                    <a:pt x="266" y="94"/>
                  </a:cubicBezTo>
                  <a:cubicBezTo>
                    <a:pt x="265" y="95"/>
                    <a:pt x="262" y="96"/>
                    <a:pt x="262" y="98"/>
                  </a:cubicBezTo>
                  <a:cubicBezTo>
                    <a:pt x="262" y="99"/>
                    <a:pt x="263" y="98"/>
                    <a:pt x="264" y="98"/>
                  </a:cubicBezTo>
                  <a:cubicBezTo>
                    <a:pt x="265" y="97"/>
                    <a:pt x="266" y="97"/>
                    <a:pt x="267" y="97"/>
                  </a:cubicBezTo>
                  <a:cubicBezTo>
                    <a:pt x="269" y="98"/>
                    <a:pt x="267" y="99"/>
                    <a:pt x="268" y="99"/>
                  </a:cubicBezTo>
                  <a:cubicBezTo>
                    <a:pt x="269" y="100"/>
                    <a:pt x="269" y="102"/>
                    <a:pt x="267" y="101"/>
                  </a:cubicBezTo>
                  <a:cubicBezTo>
                    <a:pt x="266" y="100"/>
                    <a:pt x="264" y="100"/>
                    <a:pt x="263" y="101"/>
                  </a:cubicBezTo>
                  <a:cubicBezTo>
                    <a:pt x="263" y="103"/>
                    <a:pt x="261" y="101"/>
                    <a:pt x="260" y="100"/>
                  </a:cubicBezTo>
                  <a:cubicBezTo>
                    <a:pt x="259" y="99"/>
                    <a:pt x="259" y="100"/>
                    <a:pt x="258" y="101"/>
                  </a:cubicBezTo>
                  <a:cubicBezTo>
                    <a:pt x="257" y="101"/>
                    <a:pt x="256" y="102"/>
                    <a:pt x="256" y="101"/>
                  </a:cubicBezTo>
                  <a:cubicBezTo>
                    <a:pt x="254" y="101"/>
                    <a:pt x="259" y="98"/>
                    <a:pt x="258" y="97"/>
                  </a:cubicBezTo>
                  <a:cubicBezTo>
                    <a:pt x="256" y="95"/>
                    <a:pt x="256" y="97"/>
                    <a:pt x="253" y="99"/>
                  </a:cubicBezTo>
                  <a:cubicBezTo>
                    <a:pt x="250" y="101"/>
                    <a:pt x="247" y="101"/>
                    <a:pt x="248" y="102"/>
                  </a:cubicBezTo>
                  <a:cubicBezTo>
                    <a:pt x="249" y="103"/>
                    <a:pt x="246" y="104"/>
                    <a:pt x="245" y="105"/>
                  </a:cubicBezTo>
                  <a:cubicBezTo>
                    <a:pt x="244" y="107"/>
                    <a:pt x="239" y="108"/>
                    <a:pt x="235" y="109"/>
                  </a:cubicBezTo>
                  <a:cubicBezTo>
                    <a:pt x="232" y="111"/>
                    <a:pt x="236" y="111"/>
                    <a:pt x="238" y="109"/>
                  </a:cubicBezTo>
                  <a:cubicBezTo>
                    <a:pt x="240" y="108"/>
                    <a:pt x="241" y="109"/>
                    <a:pt x="244" y="107"/>
                  </a:cubicBezTo>
                  <a:cubicBezTo>
                    <a:pt x="247" y="106"/>
                    <a:pt x="250" y="105"/>
                    <a:pt x="251" y="105"/>
                  </a:cubicBezTo>
                  <a:cubicBezTo>
                    <a:pt x="252" y="106"/>
                    <a:pt x="254" y="106"/>
                    <a:pt x="256" y="105"/>
                  </a:cubicBezTo>
                  <a:cubicBezTo>
                    <a:pt x="257" y="103"/>
                    <a:pt x="259" y="103"/>
                    <a:pt x="261" y="104"/>
                  </a:cubicBezTo>
                  <a:cubicBezTo>
                    <a:pt x="262" y="105"/>
                    <a:pt x="258" y="106"/>
                    <a:pt x="260" y="108"/>
                  </a:cubicBezTo>
                  <a:cubicBezTo>
                    <a:pt x="262" y="109"/>
                    <a:pt x="258" y="110"/>
                    <a:pt x="258" y="109"/>
                  </a:cubicBezTo>
                  <a:cubicBezTo>
                    <a:pt x="258" y="107"/>
                    <a:pt x="255" y="106"/>
                    <a:pt x="255" y="107"/>
                  </a:cubicBezTo>
                  <a:cubicBezTo>
                    <a:pt x="254" y="109"/>
                    <a:pt x="252" y="110"/>
                    <a:pt x="251" y="110"/>
                  </a:cubicBezTo>
                  <a:cubicBezTo>
                    <a:pt x="250" y="110"/>
                    <a:pt x="248" y="112"/>
                    <a:pt x="248" y="114"/>
                  </a:cubicBezTo>
                  <a:cubicBezTo>
                    <a:pt x="248" y="115"/>
                    <a:pt x="247" y="115"/>
                    <a:pt x="247" y="115"/>
                  </a:cubicBezTo>
                  <a:cubicBezTo>
                    <a:pt x="246" y="115"/>
                    <a:pt x="245" y="115"/>
                    <a:pt x="245" y="116"/>
                  </a:cubicBezTo>
                  <a:cubicBezTo>
                    <a:pt x="245" y="118"/>
                    <a:pt x="241" y="121"/>
                    <a:pt x="238" y="123"/>
                  </a:cubicBezTo>
                  <a:cubicBezTo>
                    <a:pt x="235" y="126"/>
                    <a:pt x="238" y="126"/>
                    <a:pt x="237" y="128"/>
                  </a:cubicBezTo>
                  <a:cubicBezTo>
                    <a:pt x="236" y="129"/>
                    <a:pt x="235" y="128"/>
                    <a:pt x="233" y="128"/>
                  </a:cubicBezTo>
                  <a:cubicBezTo>
                    <a:pt x="232" y="128"/>
                    <a:pt x="231" y="128"/>
                    <a:pt x="231" y="128"/>
                  </a:cubicBezTo>
                  <a:cubicBezTo>
                    <a:pt x="229" y="129"/>
                    <a:pt x="231" y="133"/>
                    <a:pt x="230" y="134"/>
                  </a:cubicBezTo>
                  <a:cubicBezTo>
                    <a:pt x="228" y="135"/>
                    <a:pt x="230" y="136"/>
                    <a:pt x="230" y="138"/>
                  </a:cubicBezTo>
                  <a:cubicBezTo>
                    <a:pt x="230" y="138"/>
                    <a:pt x="229" y="138"/>
                    <a:pt x="227" y="138"/>
                  </a:cubicBezTo>
                  <a:cubicBezTo>
                    <a:pt x="226" y="138"/>
                    <a:pt x="225" y="138"/>
                    <a:pt x="225" y="138"/>
                  </a:cubicBezTo>
                  <a:cubicBezTo>
                    <a:pt x="225" y="140"/>
                    <a:pt x="221" y="139"/>
                    <a:pt x="220" y="140"/>
                  </a:cubicBezTo>
                  <a:cubicBezTo>
                    <a:pt x="218" y="140"/>
                    <a:pt x="222" y="142"/>
                    <a:pt x="224" y="143"/>
                  </a:cubicBezTo>
                  <a:cubicBezTo>
                    <a:pt x="226" y="145"/>
                    <a:pt x="222" y="145"/>
                    <a:pt x="221" y="144"/>
                  </a:cubicBezTo>
                  <a:cubicBezTo>
                    <a:pt x="221" y="143"/>
                    <a:pt x="218" y="145"/>
                    <a:pt x="215" y="146"/>
                  </a:cubicBezTo>
                  <a:cubicBezTo>
                    <a:pt x="211" y="147"/>
                    <a:pt x="213" y="150"/>
                    <a:pt x="210" y="150"/>
                  </a:cubicBezTo>
                  <a:cubicBezTo>
                    <a:pt x="207" y="150"/>
                    <a:pt x="208" y="153"/>
                    <a:pt x="206" y="154"/>
                  </a:cubicBezTo>
                  <a:cubicBezTo>
                    <a:pt x="204" y="155"/>
                    <a:pt x="205" y="152"/>
                    <a:pt x="202" y="152"/>
                  </a:cubicBezTo>
                  <a:cubicBezTo>
                    <a:pt x="199" y="152"/>
                    <a:pt x="199" y="153"/>
                    <a:pt x="201" y="155"/>
                  </a:cubicBezTo>
                  <a:cubicBezTo>
                    <a:pt x="203" y="157"/>
                    <a:pt x="198" y="156"/>
                    <a:pt x="197" y="157"/>
                  </a:cubicBezTo>
                  <a:cubicBezTo>
                    <a:pt x="195" y="159"/>
                    <a:pt x="191" y="158"/>
                    <a:pt x="189" y="159"/>
                  </a:cubicBezTo>
                  <a:cubicBezTo>
                    <a:pt x="188" y="160"/>
                    <a:pt x="193" y="160"/>
                    <a:pt x="193" y="162"/>
                  </a:cubicBezTo>
                  <a:cubicBezTo>
                    <a:pt x="194" y="163"/>
                    <a:pt x="189" y="162"/>
                    <a:pt x="187" y="162"/>
                  </a:cubicBezTo>
                  <a:cubicBezTo>
                    <a:pt x="186" y="161"/>
                    <a:pt x="185" y="162"/>
                    <a:pt x="185" y="163"/>
                  </a:cubicBezTo>
                  <a:cubicBezTo>
                    <a:pt x="184" y="163"/>
                    <a:pt x="184" y="164"/>
                    <a:pt x="183" y="164"/>
                  </a:cubicBezTo>
                  <a:cubicBezTo>
                    <a:pt x="180" y="163"/>
                    <a:pt x="178" y="165"/>
                    <a:pt x="179" y="166"/>
                  </a:cubicBezTo>
                  <a:cubicBezTo>
                    <a:pt x="181" y="168"/>
                    <a:pt x="178" y="168"/>
                    <a:pt x="176" y="167"/>
                  </a:cubicBezTo>
                  <a:cubicBezTo>
                    <a:pt x="175" y="166"/>
                    <a:pt x="173" y="168"/>
                    <a:pt x="173" y="170"/>
                  </a:cubicBezTo>
                  <a:cubicBezTo>
                    <a:pt x="172" y="171"/>
                    <a:pt x="176" y="172"/>
                    <a:pt x="176" y="173"/>
                  </a:cubicBezTo>
                  <a:cubicBezTo>
                    <a:pt x="176" y="173"/>
                    <a:pt x="173" y="174"/>
                    <a:pt x="175" y="175"/>
                  </a:cubicBezTo>
                  <a:cubicBezTo>
                    <a:pt x="177" y="175"/>
                    <a:pt x="175" y="176"/>
                    <a:pt x="174" y="177"/>
                  </a:cubicBezTo>
                  <a:cubicBezTo>
                    <a:pt x="173" y="177"/>
                    <a:pt x="173" y="178"/>
                    <a:pt x="174" y="180"/>
                  </a:cubicBezTo>
                  <a:cubicBezTo>
                    <a:pt x="175" y="181"/>
                    <a:pt x="172" y="181"/>
                    <a:pt x="173" y="183"/>
                  </a:cubicBezTo>
                  <a:cubicBezTo>
                    <a:pt x="174" y="184"/>
                    <a:pt x="175" y="184"/>
                    <a:pt x="176" y="184"/>
                  </a:cubicBezTo>
                  <a:cubicBezTo>
                    <a:pt x="177" y="184"/>
                    <a:pt x="177" y="184"/>
                    <a:pt x="177" y="184"/>
                  </a:cubicBezTo>
                  <a:cubicBezTo>
                    <a:pt x="178" y="186"/>
                    <a:pt x="180" y="184"/>
                    <a:pt x="183" y="183"/>
                  </a:cubicBezTo>
                  <a:cubicBezTo>
                    <a:pt x="184" y="182"/>
                    <a:pt x="185" y="182"/>
                    <a:pt x="185" y="183"/>
                  </a:cubicBezTo>
                  <a:cubicBezTo>
                    <a:pt x="185" y="184"/>
                    <a:pt x="185" y="185"/>
                    <a:pt x="184" y="185"/>
                  </a:cubicBezTo>
                  <a:cubicBezTo>
                    <a:pt x="182" y="184"/>
                    <a:pt x="180" y="185"/>
                    <a:pt x="180" y="187"/>
                  </a:cubicBezTo>
                  <a:cubicBezTo>
                    <a:pt x="181" y="188"/>
                    <a:pt x="177" y="188"/>
                    <a:pt x="177" y="186"/>
                  </a:cubicBezTo>
                  <a:cubicBezTo>
                    <a:pt x="177" y="184"/>
                    <a:pt x="173" y="187"/>
                    <a:pt x="175" y="188"/>
                  </a:cubicBezTo>
                  <a:cubicBezTo>
                    <a:pt x="176" y="189"/>
                    <a:pt x="174" y="190"/>
                    <a:pt x="174" y="192"/>
                  </a:cubicBezTo>
                  <a:cubicBezTo>
                    <a:pt x="174" y="193"/>
                    <a:pt x="177" y="193"/>
                    <a:pt x="178" y="191"/>
                  </a:cubicBezTo>
                  <a:cubicBezTo>
                    <a:pt x="180" y="190"/>
                    <a:pt x="182" y="190"/>
                    <a:pt x="182" y="191"/>
                  </a:cubicBezTo>
                  <a:cubicBezTo>
                    <a:pt x="183" y="193"/>
                    <a:pt x="181" y="192"/>
                    <a:pt x="181" y="194"/>
                  </a:cubicBezTo>
                  <a:cubicBezTo>
                    <a:pt x="181" y="196"/>
                    <a:pt x="179" y="194"/>
                    <a:pt x="177" y="196"/>
                  </a:cubicBezTo>
                  <a:cubicBezTo>
                    <a:pt x="176" y="197"/>
                    <a:pt x="183" y="200"/>
                    <a:pt x="185" y="200"/>
                  </a:cubicBezTo>
                  <a:cubicBezTo>
                    <a:pt x="188" y="201"/>
                    <a:pt x="190" y="203"/>
                    <a:pt x="194" y="202"/>
                  </a:cubicBezTo>
                  <a:cubicBezTo>
                    <a:pt x="199" y="202"/>
                    <a:pt x="208" y="195"/>
                    <a:pt x="209" y="194"/>
                  </a:cubicBezTo>
                  <a:cubicBezTo>
                    <a:pt x="209" y="194"/>
                    <a:pt x="210" y="194"/>
                    <a:pt x="211" y="194"/>
                  </a:cubicBezTo>
                  <a:cubicBezTo>
                    <a:pt x="212" y="194"/>
                    <a:pt x="213" y="194"/>
                    <a:pt x="214" y="193"/>
                  </a:cubicBezTo>
                  <a:cubicBezTo>
                    <a:pt x="216" y="192"/>
                    <a:pt x="215" y="190"/>
                    <a:pt x="216" y="189"/>
                  </a:cubicBezTo>
                  <a:cubicBezTo>
                    <a:pt x="217" y="189"/>
                    <a:pt x="218" y="192"/>
                    <a:pt x="219" y="192"/>
                  </a:cubicBezTo>
                  <a:cubicBezTo>
                    <a:pt x="220" y="193"/>
                    <a:pt x="221" y="193"/>
                    <a:pt x="221" y="195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1" y="198"/>
                    <a:pt x="222" y="200"/>
                    <a:pt x="224" y="201"/>
                  </a:cubicBezTo>
                  <a:cubicBezTo>
                    <a:pt x="227" y="203"/>
                    <a:pt x="225" y="205"/>
                    <a:pt x="227" y="208"/>
                  </a:cubicBezTo>
                  <a:cubicBezTo>
                    <a:pt x="229" y="210"/>
                    <a:pt x="229" y="211"/>
                    <a:pt x="231" y="213"/>
                  </a:cubicBezTo>
                  <a:cubicBezTo>
                    <a:pt x="233" y="214"/>
                    <a:pt x="234" y="215"/>
                    <a:pt x="233" y="217"/>
                  </a:cubicBezTo>
                  <a:cubicBezTo>
                    <a:pt x="232" y="219"/>
                    <a:pt x="235" y="219"/>
                    <a:pt x="235" y="220"/>
                  </a:cubicBezTo>
                  <a:cubicBezTo>
                    <a:pt x="235" y="221"/>
                    <a:pt x="234" y="224"/>
                    <a:pt x="235" y="225"/>
                  </a:cubicBezTo>
                  <a:cubicBezTo>
                    <a:pt x="236" y="226"/>
                    <a:pt x="237" y="225"/>
                    <a:pt x="241" y="225"/>
                  </a:cubicBezTo>
                  <a:cubicBezTo>
                    <a:pt x="245" y="225"/>
                    <a:pt x="244" y="223"/>
                    <a:pt x="244" y="221"/>
                  </a:cubicBezTo>
                  <a:cubicBezTo>
                    <a:pt x="244" y="220"/>
                    <a:pt x="246" y="220"/>
                    <a:pt x="246" y="219"/>
                  </a:cubicBezTo>
                  <a:cubicBezTo>
                    <a:pt x="247" y="218"/>
                    <a:pt x="250" y="218"/>
                    <a:pt x="253" y="219"/>
                  </a:cubicBezTo>
                  <a:cubicBezTo>
                    <a:pt x="255" y="220"/>
                    <a:pt x="257" y="218"/>
                    <a:pt x="257" y="216"/>
                  </a:cubicBezTo>
                  <a:cubicBezTo>
                    <a:pt x="257" y="214"/>
                    <a:pt x="259" y="217"/>
                    <a:pt x="260" y="217"/>
                  </a:cubicBezTo>
                  <a:cubicBezTo>
                    <a:pt x="261" y="218"/>
                    <a:pt x="263" y="214"/>
                    <a:pt x="264" y="212"/>
                  </a:cubicBezTo>
                  <a:cubicBezTo>
                    <a:pt x="265" y="209"/>
                    <a:pt x="264" y="210"/>
                    <a:pt x="261" y="212"/>
                  </a:cubicBezTo>
                  <a:cubicBezTo>
                    <a:pt x="259" y="214"/>
                    <a:pt x="260" y="210"/>
                    <a:pt x="261" y="208"/>
                  </a:cubicBezTo>
                  <a:cubicBezTo>
                    <a:pt x="262" y="206"/>
                    <a:pt x="262" y="201"/>
                    <a:pt x="263" y="200"/>
                  </a:cubicBezTo>
                  <a:cubicBezTo>
                    <a:pt x="263" y="198"/>
                    <a:pt x="264" y="196"/>
                    <a:pt x="267" y="196"/>
                  </a:cubicBezTo>
                  <a:cubicBezTo>
                    <a:pt x="270" y="195"/>
                    <a:pt x="274" y="192"/>
                    <a:pt x="274" y="191"/>
                  </a:cubicBezTo>
                  <a:cubicBezTo>
                    <a:pt x="273" y="190"/>
                    <a:pt x="278" y="188"/>
                    <a:pt x="278" y="186"/>
                  </a:cubicBezTo>
                  <a:cubicBezTo>
                    <a:pt x="278" y="185"/>
                    <a:pt x="273" y="181"/>
                    <a:pt x="271" y="180"/>
                  </a:cubicBezTo>
                  <a:cubicBezTo>
                    <a:pt x="269" y="179"/>
                    <a:pt x="265" y="180"/>
                    <a:pt x="266" y="179"/>
                  </a:cubicBezTo>
                  <a:cubicBezTo>
                    <a:pt x="266" y="178"/>
                    <a:pt x="265" y="174"/>
                    <a:pt x="265" y="172"/>
                  </a:cubicBezTo>
                  <a:cubicBezTo>
                    <a:pt x="264" y="170"/>
                    <a:pt x="268" y="168"/>
                    <a:pt x="268" y="167"/>
                  </a:cubicBezTo>
                  <a:cubicBezTo>
                    <a:pt x="268" y="165"/>
                    <a:pt x="267" y="163"/>
                    <a:pt x="270" y="162"/>
                  </a:cubicBezTo>
                  <a:cubicBezTo>
                    <a:pt x="272" y="161"/>
                    <a:pt x="270" y="160"/>
                    <a:pt x="273" y="159"/>
                  </a:cubicBezTo>
                  <a:cubicBezTo>
                    <a:pt x="276" y="159"/>
                    <a:pt x="276" y="156"/>
                    <a:pt x="279" y="155"/>
                  </a:cubicBezTo>
                  <a:cubicBezTo>
                    <a:pt x="282" y="154"/>
                    <a:pt x="282" y="153"/>
                    <a:pt x="286" y="152"/>
                  </a:cubicBezTo>
                  <a:cubicBezTo>
                    <a:pt x="290" y="150"/>
                    <a:pt x="297" y="147"/>
                    <a:pt x="298" y="145"/>
                  </a:cubicBezTo>
                  <a:cubicBezTo>
                    <a:pt x="299" y="143"/>
                    <a:pt x="294" y="141"/>
                    <a:pt x="297" y="139"/>
                  </a:cubicBezTo>
                  <a:cubicBezTo>
                    <a:pt x="300" y="137"/>
                    <a:pt x="298" y="135"/>
                    <a:pt x="300" y="134"/>
                  </a:cubicBezTo>
                  <a:cubicBezTo>
                    <a:pt x="302" y="134"/>
                    <a:pt x="303" y="133"/>
                    <a:pt x="305" y="131"/>
                  </a:cubicBezTo>
                  <a:cubicBezTo>
                    <a:pt x="306" y="130"/>
                    <a:pt x="307" y="131"/>
                    <a:pt x="309" y="131"/>
                  </a:cubicBezTo>
                  <a:cubicBezTo>
                    <a:pt x="310" y="131"/>
                    <a:pt x="311" y="131"/>
                    <a:pt x="313" y="131"/>
                  </a:cubicBezTo>
                  <a:cubicBezTo>
                    <a:pt x="315" y="131"/>
                    <a:pt x="316" y="131"/>
                    <a:pt x="317" y="131"/>
                  </a:cubicBezTo>
                  <a:cubicBezTo>
                    <a:pt x="319" y="131"/>
                    <a:pt x="321" y="132"/>
                    <a:pt x="323" y="133"/>
                  </a:cubicBezTo>
                  <a:cubicBezTo>
                    <a:pt x="326" y="134"/>
                    <a:pt x="326" y="135"/>
                    <a:pt x="326" y="137"/>
                  </a:cubicBezTo>
                  <a:cubicBezTo>
                    <a:pt x="326" y="139"/>
                    <a:pt x="326" y="140"/>
                    <a:pt x="325" y="139"/>
                  </a:cubicBezTo>
                  <a:cubicBezTo>
                    <a:pt x="323" y="139"/>
                    <a:pt x="321" y="139"/>
                    <a:pt x="321" y="142"/>
                  </a:cubicBezTo>
                  <a:cubicBezTo>
                    <a:pt x="320" y="145"/>
                    <a:pt x="315" y="148"/>
                    <a:pt x="313" y="148"/>
                  </a:cubicBezTo>
                  <a:cubicBezTo>
                    <a:pt x="310" y="148"/>
                    <a:pt x="310" y="150"/>
                    <a:pt x="308" y="151"/>
                  </a:cubicBezTo>
                  <a:cubicBezTo>
                    <a:pt x="306" y="151"/>
                    <a:pt x="304" y="152"/>
                    <a:pt x="304" y="154"/>
                  </a:cubicBezTo>
                  <a:cubicBezTo>
                    <a:pt x="304" y="156"/>
                    <a:pt x="301" y="156"/>
                    <a:pt x="299" y="156"/>
                  </a:cubicBezTo>
                  <a:cubicBezTo>
                    <a:pt x="296" y="156"/>
                    <a:pt x="297" y="159"/>
                    <a:pt x="295" y="160"/>
                  </a:cubicBezTo>
                  <a:cubicBezTo>
                    <a:pt x="294" y="160"/>
                    <a:pt x="294" y="161"/>
                    <a:pt x="295" y="163"/>
                  </a:cubicBezTo>
                  <a:cubicBezTo>
                    <a:pt x="297" y="164"/>
                    <a:pt x="296" y="166"/>
                    <a:pt x="296" y="167"/>
                  </a:cubicBezTo>
                  <a:cubicBezTo>
                    <a:pt x="297" y="168"/>
                    <a:pt x="299" y="171"/>
                    <a:pt x="298" y="174"/>
                  </a:cubicBezTo>
                  <a:cubicBezTo>
                    <a:pt x="296" y="176"/>
                    <a:pt x="294" y="180"/>
                    <a:pt x="296" y="180"/>
                  </a:cubicBezTo>
                  <a:cubicBezTo>
                    <a:pt x="296" y="180"/>
                    <a:pt x="298" y="180"/>
                    <a:pt x="299" y="181"/>
                  </a:cubicBezTo>
                  <a:cubicBezTo>
                    <a:pt x="300" y="181"/>
                    <a:pt x="302" y="182"/>
                    <a:pt x="303" y="182"/>
                  </a:cubicBezTo>
                  <a:cubicBezTo>
                    <a:pt x="304" y="182"/>
                    <a:pt x="304" y="182"/>
                    <a:pt x="305" y="183"/>
                  </a:cubicBezTo>
                  <a:cubicBezTo>
                    <a:pt x="306" y="183"/>
                    <a:pt x="306" y="184"/>
                    <a:pt x="307" y="184"/>
                  </a:cubicBezTo>
                  <a:cubicBezTo>
                    <a:pt x="309" y="184"/>
                    <a:pt x="309" y="184"/>
                    <a:pt x="310" y="184"/>
                  </a:cubicBezTo>
                  <a:cubicBezTo>
                    <a:pt x="311" y="185"/>
                    <a:pt x="313" y="185"/>
                    <a:pt x="316" y="185"/>
                  </a:cubicBezTo>
                  <a:cubicBezTo>
                    <a:pt x="322" y="185"/>
                    <a:pt x="335" y="181"/>
                    <a:pt x="340" y="181"/>
                  </a:cubicBezTo>
                  <a:cubicBezTo>
                    <a:pt x="343" y="181"/>
                    <a:pt x="345" y="181"/>
                    <a:pt x="347" y="180"/>
                  </a:cubicBezTo>
                  <a:cubicBezTo>
                    <a:pt x="348" y="179"/>
                    <a:pt x="349" y="178"/>
                    <a:pt x="350" y="177"/>
                  </a:cubicBezTo>
                  <a:cubicBezTo>
                    <a:pt x="349" y="178"/>
                    <a:pt x="348" y="179"/>
                    <a:pt x="347" y="180"/>
                  </a:cubicBezTo>
                  <a:cubicBezTo>
                    <a:pt x="348" y="180"/>
                    <a:pt x="349" y="180"/>
                    <a:pt x="350" y="180"/>
                  </a:cubicBezTo>
                  <a:cubicBezTo>
                    <a:pt x="352" y="179"/>
                    <a:pt x="353" y="182"/>
                    <a:pt x="355" y="183"/>
                  </a:cubicBezTo>
                  <a:cubicBezTo>
                    <a:pt x="357" y="185"/>
                    <a:pt x="360" y="183"/>
                    <a:pt x="362" y="185"/>
                  </a:cubicBezTo>
                  <a:cubicBezTo>
                    <a:pt x="363" y="186"/>
                    <a:pt x="361" y="186"/>
                    <a:pt x="358" y="185"/>
                  </a:cubicBezTo>
                  <a:cubicBezTo>
                    <a:pt x="355" y="185"/>
                    <a:pt x="355" y="186"/>
                    <a:pt x="351" y="187"/>
                  </a:cubicBezTo>
                  <a:cubicBezTo>
                    <a:pt x="347" y="188"/>
                    <a:pt x="348" y="189"/>
                    <a:pt x="347" y="189"/>
                  </a:cubicBezTo>
                  <a:cubicBezTo>
                    <a:pt x="346" y="190"/>
                    <a:pt x="346" y="190"/>
                    <a:pt x="345" y="190"/>
                  </a:cubicBezTo>
                  <a:cubicBezTo>
                    <a:pt x="343" y="190"/>
                    <a:pt x="341" y="190"/>
                    <a:pt x="338" y="190"/>
                  </a:cubicBezTo>
                  <a:cubicBezTo>
                    <a:pt x="335" y="189"/>
                    <a:pt x="332" y="189"/>
                    <a:pt x="330" y="189"/>
                  </a:cubicBezTo>
                  <a:cubicBezTo>
                    <a:pt x="326" y="190"/>
                    <a:pt x="318" y="190"/>
                    <a:pt x="316" y="191"/>
                  </a:cubicBezTo>
                  <a:cubicBezTo>
                    <a:pt x="314" y="193"/>
                    <a:pt x="309" y="193"/>
                    <a:pt x="311" y="194"/>
                  </a:cubicBezTo>
                  <a:cubicBezTo>
                    <a:pt x="314" y="196"/>
                    <a:pt x="311" y="197"/>
                    <a:pt x="313" y="198"/>
                  </a:cubicBezTo>
                  <a:cubicBezTo>
                    <a:pt x="315" y="200"/>
                    <a:pt x="315" y="201"/>
                    <a:pt x="318" y="200"/>
                  </a:cubicBezTo>
                  <a:cubicBezTo>
                    <a:pt x="320" y="200"/>
                    <a:pt x="321" y="201"/>
                    <a:pt x="319" y="203"/>
                  </a:cubicBezTo>
                  <a:cubicBezTo>
                    <a:pt x="319" y="203"/>
                    <a:pt x="319" y="203"/>
                    <a:pt x="319" y="203"/>
                  </a:cubicBezTo>
                  <a:cubicBezTo>
                    <a:pt x="317" y="204"/>
                    <a:pt x="318" y="206"/>
                    <a:pt x="318" y="208"/>
                  </a:cubicBezTo>
                  <a:cubicBezTo>
                    <a:pt x="318" y="211"/>
                    <a:pt x="314" y="211"/>
                    <a:pt x="312" y="211"/>
                  </a:cubicBezTo>
                  <a:cubicBezTo>
                    <a:pt x="310" y="211"/>
                    <a:pt x="306" y="206"/>
                    <a:pt x="305" y="205"/>
                  </a:cubicBezTo>
                  <a:cubicBezTo>
                    <a:pt x="304" y="204"/>
                    <a:pt x="300" y="206"/>
                    <a:pt x="298" y="207"/>
                  </a:cubicBezTo>
                  <a:cubicBezTo>
                    <a:pt x="295" y="208"/>
                    <a:pt x="297" y="211"/>
                    <a:pt x="295" y="212"/>
                  </a:cubicBezTo>
                  <a:cubicBezTo>
                    <a:pt x="293" y="213"/>
                    <a:pt x="292" y="215"/>
                    <a:pt x="294" y="218"/>
                  </a:cubicBezTo>
                  <a:cubicBezTo>
                    <a:pt x="294" y="218"/>
                    <a:pt x="294" y="218"/>
                    <a:pt x="294" y="218"/>
                  </a:cubicBezTo>
                  <a:cubicBezTo>
                    <a:pt x="295" y="220"/>
                    <a:pt x="295" y="223"/>
                    <a:pt x="293" y="224"/>
                  </a:cubicBezTo>
                  <a:cubicBezTo>
                    <a:pt x="292" y="225"/>
                    <a:pt x="293" y="225"/>
                    <a:pt x="293" y="226"/>
                  </a:cubicBezTo>
                  <a:cubicBezTo>
                    <a:pt x="294" y="226"/>
                    <a:pt x="294" y="226"/>
                    <a:pt x="295" y="227"/>
                  </a:cubicBezTo>
                  <a:cubicBezTo>
                    <a:pt x="296" y="228"/>
                    <a:pt x="291" y="228"/>
                    <a:pt x="292" y="230"/>
                  </a:cubicBezTo>
                  <a:cubicBezTo>
                    <a:pt x="294" y="232"/>
                    <a:pt x="289" y="232"/>
                    <a:pt x="289" y="230"/>
                  </a:cubicBezTo>
                  <a:cubicBezTo>
                    <a:pt x="289" y="228"/>
                    <a:pt x="283" y="229"/>
                    <a:pt x="283" y="230"/>
                  </a:cubicBezTo>
                  <a:cubicBezTo>
                    <a:pt x="283" y="231"/>
                    <a:pt x="283" y="231"/>
                    <a:pt x="283" y="232"/>
                  </a:cubicBezTo>
                  <a:cubicBezTo>
                    <a:pt x="282" y="232"/>
                    <a:pt x="281" y="233"/>
                    <a:pt x="279" y="233"/>
                  </a:cubicBezTo>
                  <a:cubicBezTo>
                    <a:pt x="275" y="233"/>
                    <a:pt x="275" y="231"/>
                    <a:pt x="275" y="230"/>
                  </a:cubicBezTo>
                  <a:cubicBezTo>
                    <a:pt x="275" y="228"/>
                    <a:pt x="262" y="231"/>
                    <a:pt x="258" y="233"/>
                  </a:cubicBezTo>
                  <a:cubicBezTo>
                    <a:pt x="255" y="236"/>
                    <a:pt x="246" y="235"/>
                    <a:pt x="246" y="236"/>
                  </a:cubicBezTo>
                  <a:cubicBezTo>
                    <a:pt x="246" y="237"/>
                    <a:pt x="245" y="238"/>
                    <a:pt x="244" y="238"/>
                  </a:cubicBezTo>
                  <a:cubicBezTo>
                    <a:pt x="244" y="238"/>
                    <a:pt x="243" y="237"/>
                    <a:pt x="243" y="237"/>
                  </a:cubicBezTo>
                  <a:cubicBezTo>
                    <a:pt x="243" y="236"/>
                    <a:pt x="242" y="235"/>
                    <a:pt x="239" y="235"/>
                  </a:cubicBezTo>
                  <a:cubicBezTo>
                    <a:pt x="236" y="235"/>
                    <a:pt x="241" y="233"/>
                    <a:pt x="239" y="232"/>
                  </a:cubicBezTo>
                  <a:cubicBezTo>
                    <a:pt x="239" y="231"/>
                    <a:pt x="238" y="232"/>
                    <a:pt x="236" y="232"/>
                  </a:cubicBezTo>
                  <a:cubicBezTo>
                    <a:pt x="235" y="233"/>
                    <a:pt x="234" y="233"/>
                    <a:pt x="233" y="233"/>
                  </a:cubicBezTo>
                  <a:cubicBezTo>
                    <a:pt x="230" y="232"/>
                    <a:pt x="226" y="236"/>
                    <a:pt x="224" y="237"/>
                  </a:cubicBezTo>
                  <a:cubicBezTo>
                    <a:pt x="221" y="238"/>
                    <a:pt x="218" y="237"/>
                    <a:pt x="220" y="235"/>
                  </a:cubicBezTo>
                  <a:cubicBezTo>
                    <a:pt x="222" y="233"/>
                    <a:pt x="220" y="233"/>
                    <a:pt x="217" y="234"/>
                  </a:cubicBezTo>
                  <a:cubicBezTo>
                    <a:pt x="214" y="234"/>
                    <a:pt x="211" y="233"/>
                    <a:pt x="211" y="232"/>
                  </a:cubicBezTo>
                  <a:cubicBezTo>
                    <a:pt x="212" y="231"/>
                    <a:pt x="211" y="231"/>
                    <a:pt x="211" y="230"/>
                  </a:cubicBezTo>
                  <a:cubicBezTo>
                    <a:pt x="210" y="229"/>
                    <a:pt x="208" y="228"/>
                    <a:pt x="208" y="227"/>
                  </a:cubicBezTo>
                  <a:cubicBezTo>
                    <a:pt x="208" y="226"/>
                    <a:pt x="210" y="227"/>
                    <a:pt x="212" y="228"/>
                  </a:cubicBezTo>
                  <a:cubicBezTo>
                    <a:pt x="213" y="229"/>
                    <a:pt x="217" y="229"/>
                    <a:pt x="217" y="228"/>
                  </a:cubicBezTo>
                  <a:cubicBezTo>
                    <a:pt x="218" y="227"/>
                    <a:pt x="217" y="223"/>
                    <a:pt x="215" y="224"/>
                  </a:cubicBezTo>
                  <a:cubicBezTo>
                    <a:pt x="212" y="225"/>
                    <a:pt x="212" y="224"/>
                    <a:pt x="211" y="224"/>
                  </a:cubicBezTo>
                  <a:cubicBezTo>
                    <a:pt x="210" y="223"/>
                    <a:pt x="213" y="221"/>
                    <a:pt x="213" y="220"/>
                  </a:cubicBezTo>
                  <a:cubicBezTo>
                    <a:pt x="214" y="218"/>
                    <a:pt x="218" y="219"/>
                    <a:pt x="218" y="218"/>
                  </a:cubicBezTo>
                  <a:cubicBezTo>
                    <a:pt x="219" y="217"/>
                    <a:pt x="216" y="216"/>
                    <a:pt x="215" y="215"/>
                  </a:cubicBezTo>
                  <a:cubicBezTo>
                    <a:pt x="213" y="215"/>
                    <a:pt x="213" y="212"/>
                    <a:pt x="214" y="211"/>
                  </a:cubicBezTo>
                  <a:cubicBezTo>
                    <a:pt x="216" y="210"/>
                    <a:pt x="216" y="207"/>
                    <a:pt x="215" y="206"/>
                  </a:cubicBezTo>
                  <a:cubicBezTo>
                    <a:pt x="214" y="205"/>
                    <a:pt x="210" y="206"/>
                    <a:pt x="209" y="208"/>
                  </a:cubicBezTo>
                  <a:cubicBezTo>
                    <a:pt x="209" y="211"/>
                    <a:pt x="206" y="210"/>
                    <a:pt x="205" y="210"/>
                  </a:cubicBezTo>
                  <a:cubicBezTo>
                    <a:pt x="204" y="211"/>
                    <a:pt x="207" y="212"/>
                    <a:pt x="205" y="213"/>
                  </a:cubicBezTo>
                  <a:cubicBezTo>
                    <a:pt x="204" y="214"/>
                    <a:pt x="203" y="211"/>
                    <a:pt x="201" y="211"/>
                  </a:cubicBezTo>
                  <a:cubicBezTo>
                    <a:pt x="198" y="211"/>
                    <a:pt x="198" y="214"/>
                    <a:pt x="197" y="215"/>
                  </a:cubicBezTo>
                  <a:cubicBezTo>
                    <a:pt x="196" y="217"/>
                    <a:pt x="196" y="220"/>
                    <a:pt x="197" y="222"/>
                  </a:cubicBezTo>
                  <a:cubicBezTo>
                    <a:pt x="197" y="224"/>
                    <a:pt x="201" y="225"/>
                    <a:pt x="200" y="227"/>
                  </a:cubicBezTo>
                  <a:cubicBezTo>
                    <a:pt x="200" y="228"/>
                    <a:pt x="200" y="229"/>
                    <a:pt x="201" y="230"/>
                  </a:cubicBezTo>
                  <a:cubicBezTo>
                    <a:pt x="202" y="231"/>
                    <a:pt x="203" y="232"/>
                    <a:pt x="202" y="232"/>
                  </a:cubicBezTo>
                  <a:cubicBezTo>
                    <a:pt x="201" y="234"/>
                    <a:pt x="203" y="235"/>
                    <a:pt x="204" y="238"/>
                  </a:cubicBezTo>
                  <a:cubicBezTo>
                    <a:pt x="206" y="240"/>
                    <a:pt x="201" y="238"/>
                    <a:pt x="201" y="240"/>
                  </a:cubicBezTo>
                  <a:cubicBezTo>
                    <a:pt x="201" y="241"/>
                    <a:pt x="197" y="240"/>
                    <a:pt x="195" y="239"/>
                  </a:cubicBezTo>
                  <a:cubicBezTo>
                    <a:pt x="194" y="239"/>
                    <a:pt x="190" y="239"/>
                    <a:pt x="190" y="240"/>
                  </a:cubicBezTo>
                  <a:cubicBezTo>
                    <a:pt x="190" y="240"/>
                    <a:pt x="190" y="241"/>
                    <a:pt x="189" y="241"/>
                  </a:cubicBezTo>
                  <a:cubicBezTo>
                    <a:pt x="189" y="242"/>
                    <a:pt x="189" y="242"/>
                    <a:pt x="187" y="242"/>
                  </a:cubicBezTo>
                  <a:cubicBezTo>
                    <a:pt x="186" y="241"/>
                    <a:pt x="183" y="241"/>
                    <a:pt x="180" y="242"/>
                  </a:cubicBezTo>
                  <a:cubicBezTo>
                    <a:pt x="176" y="242"/>
                    <a:pt x="175" y="245"/>
                    <a:pt x="177" y="246"/>
                  </a:cubicBezTo>
                  <a:cubicBezTo>
                    <a:pt x="178" y="247"/>
                    <a:pt x="173" y="248"/>
                    <a:pt x="173" y="246"/>
                  </a:cubicBezTo>
                  <a:cubicBezTo>
                    <a:pt x="173" y="245"/>
                    <a:pt x="169" y="246"/>
                    <a:pt x="169" y="248"/>
                  </a:cubicBezTo>
                  <a:cubicBezTo>
                    <a:pt x="170" y="249"/>
                    <a:pt x="166" y="250"/>
                    <a:pt x="166" y="252"/>
                  </a:cubicBezTo>
                  <a:cubicBezTo>
                    <a:pt x="166" y="255"/>
                    <a:pt x="162" y="257"/>
                    <a:pt x="160" y="258"/>
                  </a:cubicBezTo>
                  <a:cubicBezTo>
                    <a:pt x="159" y="258"/>
                    <a:pt x="159" y="258"/>
                    <a:pt x="158" y="258"/>
                  </a:cubicBezTo>
                  <a:cubicBezTo>
                    <a:pt x="157" y="259"/>
                    <a:pt x="155" y="260"/>
                    <a:pt x="153" y="260"/>
                  </a:cubicBezTo>
                  <a:cubicBezTo>
                    <a:pt x="153" y="260"/>
                    <a:pt x="152" y="260"/>
                    <a:pt x="152" y="260"/>
                  </a:cubicBezTo>
                  <a:cubicBezTo>
                    <a:pt x="149" y="260"/>
                    <a:pt x="146" y="262"/>
                    <a:pt x="147" y="265"/>
                  </a:cubicBezTo>
                  <a:cubicBezTo>
                    <a:pt x="147" y="269"/>
                    <a:pt x="144" y="269"/>
                    <a:pt x="139" y="269"/>
                  </a:cubicBezTo>
                  <a:cubicBezTo>
                    <a:pt x="134" y="270"/>
                    <a:pt x="136" y="272"/>
                    <a:pt x="134" y="274"/>
                  </a:cubicBezTo>
                  <a:cubicBezTo>
                    <a:pt x="132" y="275"/>
                    <a:pt x="125" y="273"/>
                    <a:pt x="124" y="271"/>
                  </a:cubicBezTo>
                  <a:cubicBezTo>
                    <a:pt x="123" y="269"/>
                    <a:pt x="117" y="271"/>
                    <a:pt x="120" y="273"/>
                  </a:cubicBezTo>
                  <a:cubicBezTo>
                    <a:pt x="122" y="276"/>
                    <a:pt x="122" y="279"/>
                    <a:pt x="121" y="280"/>
                  </a:cubicBezTo>
                  <a:cubicBezTo>
                    <a:pt x="120" y="280"/>
                    <a:pt x="119" y="280"/>
                    <a:pt x="118" y="279"/>
                  </a:cubicBezTo>
                  <a:cubicBezTo>
                    <a:pt x="116" y="279"/>
                    <a:pt x="115" y="279"/>
                    <a:pt x="114" y="279"/>
                  </a:cubicBezTo>
                  <a:cubicBezTo>
                    <a:pt x="112" y="280"/>
                    <a:pt x="112" y="278"/>
                    <a:pt x="109" y="278"/>
                  </a:cubicBezTo>
                  <a:cubicBezTo>
                    <a:pt x="108" y="277"/>
                    <a:pt x="107" y="277"/>
                    <a:pt x="106" y="278"/>
                  </a:cubicBezTo>
                  <a:cubicBezTo>
                    <a:pt x="105" y="278"/>
                    <a:pt x="104" y="278"/>
                    <a:pt x="102" y="278"/>
                  </a:cubicBezTo>
                  <a:cubicBezTo>
                    <a:pt x="98" y="278"/>
                    <a:pt x="96" y="280"/>
                    <a:pt x="97" y="281"/>
                  </a:cubicBezTo>
                  <a:cubicBezTo>
                    <a:pt x="99" y="282"/>
                    <a:pt x="97" y="283"/>
                    <a:pt x="98" y="285"/>
                  </a:cubicBezTo>
                  <a:cubicBezTo>
                    <a:pt x="99" y="286"/>
                    <a:pt x="104" y="286"/>
                    <a:pt x="108" y="287"/>
                  </a:cubicBezTo>
                  <a:cubicBezTo>
                    <a:pt x="112" y="289"/>
                    <a:pt x="113" y="287"/>
                    <a:pt x="115" y="288"/>
                  </a:cubicBezTo>
                  <a:cubicBezTo>
                    <a:pt x="117" y="290"/>
                    <a:pt x="117" y="289"/>
                    <a:pt x="117" y="291"/>
                  </a:cubicBezTo>
                  <a:cubicBezTo>
                    <a:pt x="118" y="293"/>
                    <a:pt x="120" y="295"/>
                    <a:pt x="124" y="296"/>
                  </a:cubicBezTo>
                  <a:cubicBezTo>
                    <a:pt x="127" y="297"/>
                    <a:pt x="124" y="299"/>
                    <a:pt x="126" y="301"/>
                  </a:cubicBezTo>
                  <a:cubicBezTo>
                    <a:pt x="127" y="303"/>
                    <a:pt x="124" y="305"/>
                    <a:pt x="124" y="308"/>
                  </a:cubicBezTo>
                  <a:cubicBezTo>
                    <a:pt x="125" y="310"/>
                    <a:pt x="123" y="318"/>
                    <a:pt x="121" y="318"/>
                  </a:cubicBezTo>
                  <a:cubicBezTo>
                    <a:pt x="120" y="318"/>
                    <a:pt x="120" y="318"/>
                    <a:pt x="120" y="318"/>
                  </a:cubicBezTo>
                  <a:cubicBezTo>
                    <a:pt x="119" y="319"/>
                    <a:pt x="117" y="318"/>
                    <a:pt x="115" y="318"/>
                  </a:cubicBezTo>
                  <a:cubicBezTo>
                    <a:pt x="112" y="317"/>
                    <a:pt x="109" y="317"/>
                    <a:pt x="107" y="317"/>
                  </a:cubicBezTo>
                  <a:cubicBezTo>
                    <a:pt x="105" y="318"/>
                    <a:pt x="99" y="317"/>
                    <a:pt x="94" y="317"/>
                  </a:cubicBezTo>
                  <a:cubicBezTo>
                    <a:pt x="89" y="317"/>
                    <a:pt x="84" y="317"/>
                    <a:pt x="82" y="317"/>
                  </a:cubicBezTo>
                  <a:cubicBezTo>
                    <a:pt x="76" y="318"/>
                    <a:pt x="75" y="315"/>
                    <a:pt x="72" y="315"/>
                  </a:cubicBezTo>
                  <a:cubicBezTo>
                    <a:pt x="69" y="315"/>
                    <a:pt x="70" y="318"/>
                    <a:pt x="66" y="318"/>
                  </a:cubicBezTo>
                  <a:cubicBezTo>
                    <a:pt x="61" y="318"/>
                    <a:pt x="61" y="321"/>
                    <a:pt x="64" y="323"/>
                  </a:cubicBezTo>
                  <a:cubicBezTo>
                    <a:pt x="66" y="324"/>
                    <a:pt x="66" y="326"/>
                    <a:pt x="65" y="328"/>
                  </a:cubicBezTo>
                  <a:cubicBezTo>
                    <a:pt x="65" y="330"/>
                    <a:pt x="65" y="332"/>
                    <a:pt x="66" y="332"/>
                  </a:cubicBezTo>
                  <a:cubicBezTo>
                    <a:pt x="67" y="334"/>
                    <a:pt x="64" y="344"/>
                    <a:pt x="61" y="346"/>
                  </a:cubicBezTo>
                  <a:cubicBezTo>
                    <a:pt x="58" y="349"/>
                    <a:pt x="61" y="350"/>
                    <a:pt x="64" y="352"/>
                  </a:cubicBezTo>
                  <a:cubicBezTo>
                    <a:pt x="67" y="353"/>
                    <a:pt x="65" y="360"/>
                    <a:pt x="65" y="362"/>
                  </a:cubicBezTo>
                  <a:cubicBezTo>
                    <a:pt x="65" y="363"/>
                    <a:pt x="68" y="363"/>
                    <a:pt x="71" y="363"/>
                  </a:cubicBezTo>
                  <a:cubicBezTo>
                    <a:pt x="73" y="363"/>
                    <a:pt x="75" y="362"/>
                    <a:pt x="77" y="362"/>
                  </a:cubicBezTo>
                  <a:cubicBezTo>
                    <a:pt x="78" y="362"/>
                    <a:pt x="80" y="362"/>
                    <a:pt x="81" y="362"/>
                  </a:cubicBezTo>
                  <a:cubicBezTo>
                    <a:pt x="84" y="363"/>
                    <a:pt x="86" y="369"/>
                    <a:pt x="90" y="369"/>
                  </a:cubicBezTo>
                  <a:cubicBezTo>
                    <a:pt x="92" y="369"/>
                    <a:pt x="91" y="368"/>
                    <a:pt x="92" y="367"/>
                  </a:cubicBezTo>
                  <a:cubicBezTo>
                    <a:pt x="93" y="366"/>
                    <a:pt x="95" y="367"/>
                    <a:pt x="97" y="367"/>
                  </a:cubicBezTo>
                  <a:cubicBezTo>
                    <a:pt x="99" y="367"/>
                    <a:pt x="99" y="365"/>
                    <a:pt x="104" y="365"/>
                  </a:cubicBezTo>
                  <a:cubicBezTo>
                    <a:pt x="108" y="365"/>
                    <a:pt x="111" y="364"/>
                    <a:pt x="114" y="364"/>
                  </a:cubicBezTo>
                  <a:cubicBezTo>
                    <a:pt x="116" y="364"/>
                    <a:pt x="118" y="364"/>
                    <a:pt x="119" y="362"/>
                  </a:cubicBezTo>
                  <a:cubicBezTo>
                    <a:pt x="120" y="361"/>
                    <a:pt x="122" y="360"/>
                    <a:pt x="125" y="359"/>
                  </a:cubicBezTo>
                  <a:cubicBezTo>
                    <a:pt x="128" y="359"/>
                    <a:pt x="128" y="356"/>
                    <a:pt x="128" y="355"/>
                  </a:cubicBezTo>
                  <a:cubicBezTo>
                    <a:pt x="128" y="354"/>
                    <a:pt x="133" y="351"/>
                    <a:pt x="134" y="350"/>
                  </a:cubicBezTo>
                  <a:cubicBezTo>
                    <a:pt x="134" y="349"/>
                    <a:pt x="131" y="345"/>
                    <a:pt x="134" y="342"/>
                  </a:cubicBezTo>
                  <a:cubicBezTo>
                    <a:pt x="137" y="338"/>
                    <a:pt x="140" y="338"/>
                    <a:pt x="140" y="336"/>
                  </a:cubicBezTo>
                  <a:cubicBezTo>
                    <a:pt x="140" y="334"/>
                    <a:pt x="143" y="334"/>
                    <a:pt x="147" y="333"/>
                  </a:cubicBezTo>
                  <a:cubicBezTo>
                    <a:pt x="151" y="333"/>
                    <a:pt x="152" y="331"/>
                    <a:pt x="156" y="330"/>
                  </a:cubicBezTo>
                  <a:cubicBezTo>
                    <a:pt x="159" y="329"/>
                    <a:pt x="160" y="327"/>
                    <a:pt x="159" y="325"/>
                  </a:cubicBezTo>
                  <a:cubicBezTo>
                    <a:pt x="159" y="324"/>
                    <a:pt x="159" y="324"/>
                    <a:pt x="159" y="323"/>
                  </a:cubicBezTo>
                  <a:cubicBezTo>
                    <a:pt x="157" y="320"/>
                    <a:pt x="161" y="318"/>
                    <a:pt x="165" y="318"/>
                  </a:cubicBezTo>
                  <a:cubicBezTo>
                    <a:pt x="169" y="317"/>
                    <a:pt x="177" y="319"/>
                    <a:pt x="179" y="320"/>
                  </a:cubicBezTo>
                  <a:cubicBezTo>
                    <a:pt x="181" y="321"/>
                    <a:pt x="184" y="321"/>
                    <a:pt x="188" y="318"/>
                  </a:cubicBezTo>
                  <a:cubicBezTo>
                    <a:pt x="190" y="316"/>
                    <a:pt x="191" y="316"/>
                    <a:pt x="193" y="315"/>
                  </a:cubicBezTo>
                  <a:cubicBezTo>
                    <a:pt x="194" y="315"/>
                    <a:pt x="195" y="315"/>
                    <a:pt x="196" y="314"/>
                  </a:cubicBezTo>
                  <a:cubicBezTo>
                    <a:pt x="199" y="313"/>
                    <a:pt x="198" y="312"/>
                    <a:pt x="202" y="311"/>
                  </a:cubicBezTo>
                  <a:cubicBezTo>
                    <a:pt x="206" y="310"/>
                    <a:pt x="211" y="313"/>
                    <a:pt x="213" y="314"/>
                  </a:cubicBezTo>
                  <a:cubicBezTo>
                    <a:pt x="214" y="316"/>
                    <a:pt x="215" y="316"/>
                    <a:pt x="215" y="318"/>
                  </a:cubicBezTo>
                  <a:cubicBezTo>
                    <a:pt x="215" y="319"/>
                    <a:pt x="217" y="322"/>
                    <a:pt x="222" y="325"/>
                  </a:cubicBezTo>
                  <a:cubicBezTo>
                    <a:pt x="228" y="328"/>
                    <a:pt x="230" y="331"/>
                    <a:pt x="233" y="332"/>
                  </a:cubicBezTo>
                  <a:cubicBezTo>
                    <a:pt x="236" y="333"/>
                    <a:pt x="239" y="333"/>
                    <a:pt x="240" y="334"/>
                  </a:cubicBezTo>
                  <a:cubicBezTo>
                    <a:pt x="242" y="336"/>
                    <a:pt x="244" y="337"/>
                    <a:pt x="247" y="338"/>
                  </a:cubicBezTo>
                  <a:cubicBezTo>
                    <a:pt x="250" y="339"/>
                    <a:pt x="250" y="341"/>
                    <a:pt x="252" y="341"/>
                  </a:cubicBezTo>
                  <a:cubicBezTo>
                    <a:pt x="255" y="342"/>
                    <a:pt x="253" y="343"/>
                    <a:pt x="255" y="345"/>
                  </a:cubicBezTo>
                  <a:cubicBezTo>
                    <a:pt x="257" y="346"/>
                    <a:pt x="257" y="349"/>
                    <a:pt x="255" y="351"/>
                  </a:cubicBezTo>
                  <a:cubicBezTo>
                    <a:pt x="254" y="353"/>
                    <a:pt x="255" y="356"/>
                    <a:pt x="256" y="356"/>
                  </a:cubicBezTo>
                  <a:cubicBezTo>
                    <a:pt x="257" y="356"/>
                    <a:pt x="259" y="353"/>
                    <a:pt x="260" y="351"/>
                  </a:cubicBezTo>
                  <a:cubicBezTo>
                    <a:pt x="260" y="349"/>
                    <a:pt x="262" y="349"/>
                    <a:pt x="264" y="347"/>
                  </a:cubicBezTo>
                  <a:cubicBezTo>
                    <a:pt x="266" y="346"/>
                    <a:pt x="261" y="345"/>
                    <a:pt x="260" y="343"/>
                  </a:cubicBezTo>
                  <a:cubicBezTo>
                    <a:pt x="260" y="340"/>
                    <a:pt x="264" y="338"/>
                    <a:pt x="268" y="340"/>
                  </a:cubicBezTo>
                  <a:cubicBezTo>
                    <a:pt x="272" y="342"/>
                    <a:pt x="273" y="343"/>
                    <a:pt x="274" y="341"/>
                  </a:cubicBezTo>
                  <a:cubicBezTo>
                    <a:pt x="274" y="338"/>
                    <a:pt x="261" y="334"/>
                    <a:pt x="258" y="332"/>
                  </a:cubicBezTo>
                  <a:cubicBezTo>
                    <a:pt x="255" y="331"/>
                    <a:pt x="257" y="329"/>
                    <a:pt x="253" y="329"/>
                  </a:cubicBezTo>
                  <a:cubicBezTo>
                    <a:pt x="248" y="329"/>
                    <a:pt x="242" y="325"/>
                    <a:pt x="241" y="319"/>
                  </a:cubicBezTo>
                  <a:cubicBezTo>
                    <a:pt x="239" y="314"/>
                    <a:pt x="232" y="314"/>
                    <a:pt x="230" y="311"/>
                  </a:cubicBezTo>
                  <a:cubicBezTo>
                    <a:pt x="228" y="308"/>
                    <a:pt x="232" y="308"/>
                    <a:pt x="230" y="305"/>
                  </a:cubicBezTo>
                  <a:cubicBezTo>
                    <a:pt x="229" y="304"/>
                    <a:pt x="231" y="302"/>
                    <a:pt x="233" y="302"/>
                  </a:cubicBezTo>
                  <a:cubicBezTo>
                    <a:pt x="235" y="301"/>
                    <a:pt x="237" y="301"/>
                    <a:pt x="238" y="301"/>
                  </a:cubicBezTo>
                  <a:cubicBezTo>
                    <a:pt x="239" y="302"/>
                    <a:pt x="240" y="302"/>
                    <a:pt x="240" y="303"/>
                  </a:cubicBezTo>
                  <a:cubicBezTo>
                    <a:pt x="240" y="304"/>
                    <a:pt x="240" y="306"/>
                    <a:pt x="241" y="306"/>
                  </a:cubicBezTo>
                  <a:cubicBezTo>
                    <a:pt x="243" y="306"/>
                    <a:pt x="247" y="305"/>
                    <a:pt x="247" y="307"/>
                  </a:cubicBezTo>
                  <a:cubicBezTo>
                    <a:pt x="247" y="309"/>
                    <a:pt x="252" y="314"/>
                    <a:pt x="254" y="316"/>
                  </a:cubicBezTo>
                  <a:cubicBezTo>
                    <a:pt x="256" y="317"/>
                    <a:pt x="260" y="317"/>
                    <a:pt x="260" y="318"/>
                  </a:cubicBezTo>
                  <a:cubicBezTo>
                    <a:pt x="260" y="319"/>
                    <a:pt x="263" y="321"/>
                    <a:pt x="267" y="321"/>
                  </a:cubicBezTo>
                  <a:cubicBezTo>
                    <a:pt x="268" y="321"/>
                    <a:pt x="269" y="321"/>
                    <a:pt x="270" y="322"/>
                  </a:cubicBezTo>
                  <a:cubicBezTo>
                    <a:pt x="271" y="323"/>
                    <a:pt x="272" y="323"/>
                    <a:pt x="274" y="324"/>
                  </a:cubicBezTo>
                  <a:cubicBezTo>
                    <a:pt x="276" y="325"/>
                    <a:pt x="278" y="327"/>
                    <a:pt x="279" y="327"/>
                  </a:cubicBezTo>
                  <a:cubicBezTo>
                    <a:pt x="280" y="327"/>
                    <a:pt x="280" y="327"/>
                    <a:pt x="280" y="327"/>
                  </a:cubicBezTo>
                  <a:cubicBezTo>
                    <a:pt x="283" y="329"/>
                    <a:pt x="284" y="329"/>
                    <a:pt x="282" y="331"/>
                  </a:cubicBezTo>
                  <a:cubicBezTo>
                    <a:pt x="280" y="333"/>
                    <a:pt x="279" y="338"/>
                    <a:pt x="282" y="340"/>
                  </a:cubicBezTo>
                  <a:cubicBezTo>
                    <a:pt x="284" y="341"/>
                    <a:pt x="284" y="344"/>
                    <a:pt x="287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90" y="345"/>
                    <a:pt x="291" y="348"/>
                    <a:pt x="291" y="350"/>
                  </a:cubicBezTo>
                  <a:cubicBezTo>
                    <a:pt x="291" y="352"/>
                    <a:pt x="295" y="353"/>
                    <a:pt x="297" y="351"/>
                  </a:cubicBezTo>
                  <a:cubicBezTo>
                    <a:pt x="298" y="350"/>
                    <a:pt x="304" y="352"/>
                    <a:pt x="304" y="353"/>
                  </a:cubicBezTo>
                  <a:cubicBezTo>
                    <a:pt x="304" y="354"/>
                    <a:pt x="302" y="354"/>
                    <a:pt x="301" y="353"/>
                  </a:cubicBezTo>
                  <a:cubicBezTo>
                    <a:pt x="299" y="353"/>
                    <a:pt x="297" y="353"/>
                    <a:pt x="295" y="354"/>
                  </a:cubicBezTo>
                  <a:cubicBezTo>
                    <a:pt x="292" y="355"/>
                    <a:pt x="298" y="357"/>
                    <a:pt x="297" y="359"/>
                  </a:cubicBezTo>
                  <a:cubicBezTo>
                    <a:pt x="296" y="360"/>
                    <a:pt x="298" y="363"/>
                    <a:pt x="301" y="363"/>
                  </a:cubicBezTo>
                  <a:cubicBezTo>
                    <a:pt x="302" y="363"/>
                    <a:pt x="303" y="363"/>
                    <a:pt x="305" y="364"/>
                  </a:cubicBezTo>
                  <a:cubicBezTo>
                    <a:pt x="306" y="365"/>
                    <a:pt x="307" y="366"/>
                    <a:pt x="308" y="365"/>
                  </a:cubicBezTo>
                  <a:cubicBezTo>
                    <a:pt x="310" y="365"/>
                    <a:pt x="306" y="360"/>
                    <a:pt x="307" y="360"/>
                  </a:cubicBezTo>
                  <a:cubicBezTo>
                    <a:pt x="307" y="359"/>
                    <a:pt x="308" y="359"/>
                    <a:pt x="309" y="360"/>
                  </a:cubicBezTo>
                  <a:cubicBezTo>
                    <a:pt x="310" y="360"/>
                    <a:pt x="311" y="360"/>
                    <a:pt x="312" y="359"/>
                  </a:cubicBezTo>
                  <a:cubicBezTo>
                    <a:pt x="314" y="358"/>
                    <a:pt x="311" y="357"/>
                    <a:pt x="309" y="357"/>
                  </a:cubicBezTo>
                  <a:cubicBezTo>
                    <a:pt x="308" y="357"/>
                    <a:pt x="307" y="357"/>
                    <a:pt x="308" y="356"/>
                  </a:cubicBezTo>
                  <a:cubicBezTo>
                    <a:pt x="308" y="356"/>
                    <a:pt x="310" y="355"/>
                    <a:pt x="311" y="356"/>
                  </a:cubicBezTo>
                  <a:cubicBezTo>
                    <a:pt x="314" y="357"/>
                    <a:pt x="316" y="356"/>
                    <a:pt x="317" y="355"/>
                  </a:cubicBezTo>
                  <a:cubicBezTo>
                    <a:pt x="318" y="355"/>
                    <a:pt x="319" y="351"/>
                    <a:pt x="314" y="351"/>
                  </a:cubicBezTo>
                  <a:cubicBezTo>
                    <a:pt x="313" y="350"/>
                    <a:pt x="312" y="351"/>
                    <a:pt x="311" y="351"/>
                  </a:cubicBezTo>
                  <a:cubicBezTo>
                    <a:pt x="310" y="351"/>
                    <a:pt x="310" y="352"/>
                    <a:pt x="308" y="351"/>
                  </a:cubicBezTo>
                  <a:cubicBezTo>
                    <a:pt x="305" y="349"/>
                    <a:pt x="311" y="349"/>
                    <a:pt x="311" y="348"/>
                  </a:cubicBezTo>
                  <a:cubicBezTo>
                    <a:pt x="311" y="346"/>
                    <a:pt x="306" y="343"/>
                    <a:pt x="304" y="341"/>
                  </a:cubicBezTo>
                  <a:cubicBezTo>
                    <a:pt x="302" y="339"/>
                    <a:pt x="307" y="338"/>
                    <a:pt x="308" y="339"/>
                  </a:cubicBezTo>
                  <a:cubicBezTo>
                    <a:pt x="309" y="341"/>
                    <a:pt x="312" y="341"/>
                    <a:pt x="314" y="340"/>
                  </a:cubicBezTo>
                  <a:cubicBezTo>
                    <a:pt x="316" y="339"/>
                    <a:pt x="312" y="337"/>
                    <a:pt x="316" y="336"/>
                  </a:cubicBezTo>
                  <a:cubicBezTo>
                    <a:pt x="319" y="335"/>
                    <a:pt x="319" y="336"/>
                    <a:pt x="321" y="337"/>
                  </a:cubicBezTo>
                  <a:cubicBezTo>
                    <a:pt x="322" y="337"/>
                    <a:pt x="323" y="335"/>
                    <a:pt x="326" y="335"/>
                  </a:cubicBezTo>
                  <a:cubicBezTo>
                    <a:pt x="328" y="335"/>
                    <a:pt x="330" y="335"/>
                    <a:pt x="332" y="336"/>
                  </a:cubicBezTo>
                  <a:cubicBezTo>
                    <a:pt x="333" y="337"/>
                    <a:pt x="335" y="338"/>
                    <a:pt x="336" y="338"/>
                  </a:cubicBezTo>
                  <a:cubicBezTo>
                    <a:pt x="339" y="338"/>
                    <a:pt x="341" y="335"/>
                    <a:pt x="343" y="335"/>
                  </a:cubicBezTo>
                  <a:cubicBezTo>
                    <a:pt x="345" y="334"/>
                    <a:pt x="347" y="334"/>
                    <a:pt x="349" y="334"/>
                  </a:cubicBezTo>
                  <a:cubicBezTo>
                    <a:pt x="351" y="334"/>
                    <a:pt x="353" y="334"/>
                    <a:pt x="354" y="334"/>
                  </a:cubicBezTo>
                  <a:cubicBezTo>
                    <a:pt x="355" y="333"/>
                    <a:pt x="350" y="332"/>
                    <a:pt x="348" y="330"/>
                  </a:cubicBezTo>
                  <a:cubicBezTo>
                    <a:pt x="347" y="330"/>
                    <a:pt x="346" y="328"/>
                    <a:pt x="346" y="327"/>
                  </a:cubicBezTo>
                  <a:cubicBezTo>
                    <a:pt x="346" y="327"/>
                    <a:pt x="345" y="326"/>
                    <a:pt x="345" y="326"/>
                  </a:cubicBezTo>
                  <a:cubicBezTo>
                    <a:pt x="344" y="326"/>
                    <a:pt x="342" y="322"/>
                    <a:pt x="343" y="322"/>
                  </a:cubicBezTo>
                  <a:cubicBezTo>
                    <a:pt x="345" y="321"/>
                    <a:pt x="347" y="317"/>
                    <a:pt x="349" y="316"/>
                  </a:cubicBezTo>
                  <a:cubicBezTo>
                    <a:pt x="350" y="316"/>
                    <a:pt x="351" y="316"/>
                    <a:pt x="351" y="315"/>
                  </a:cubicBezTo>
                  <a:cubicBezTo>
                    <a:pt x="351" y="314"/>
                    <a:pt x="351" y="313"/>
                    <a:pt x="351" y="312"/>
                  </a:cubicBezTo>
                  <a:cubicBezTo>
                    <a:pt x="351" y="310"/>
                    <a:pt x="352" y="308"/>
                    <a:pt x="355" y="307"/>
                  </a:cubicBezTo>
                  <a:cubicBezTo>
                    <a:pt x="357" y="307"/>
                    <a:pt x="359" y="307"/>
                    <a:pt x="359" y="304"/>
                  </a:cubicBezTo>
                  <a:cubicBezTo>
                    <a:pt x="359" y="304"/>
                    <a:pt x="359" y="304"/>
                    <a:pt x="359" y="304"/>
                  </a:cubicBezTo>
                  <a:cubicBezTo>
                    <a:pt x="359" y="301"/>
                    <a:pt x="359" y="301"/>
                    <a:pt x="363" y="299"/>
                  </a:cubicBezTo>
                  <a:cubicBezTo>
                    <a:pt x="366" y="298"/>
                    <a:pt x="366" y="294"/>
                    <a:pt x="369" y="294"/>
                  </a:cubicBezTo>
                  <a:cubicBezTo>
                    <a:pt x="372" y="293"/>
                    <a:pt x="373" y="292"/>
                    <a:pt x="378" y="293"/>
                  </a:cubicBezTo>
                  <a:cubicBezTo>
                    <a:pt x="382" y="293"/>
                    <a:pt x="376" y="295"/>
                    <a:pt x="378" y="296"/>
                  </a:cubicBezTo>
                  <a:cubicBezTo>
                    <a:pt x="380" y="297"/>
                    <a:pt x="382" y="297"/>
                    <a:pt x="385" y="297"/>
                  </a:cubicBezTo>
                  <a:cubicBezTo>
                    <a:pt x="388" y="297"/>
                    <a:pt x="391" y="297"/>
                    <a:pt x="391" y="298"/>
                  </a:cubicBezTo>
                  <a:cubicBezTo>
                    <a:pt x="391" y="299"/>
                    <a:pt x="381" y="301"/>
                    <a:pt x="381" y="302"/>
                  </a:cubicBezTo>
                  <a:cubicBezTo>
                    <a:pt x="381" y="303"/>
                    <a:pt x="387" y="304"/>
                    <a:pt x="389" y="305"/>
                  </a:cubicBezTo>
                  <a:cubicBezTo>
                    <a:pt x="390" y="306"/>
                    <a:pt x="388" y="308"/>
                    <a:pt x="389" y="309"/>
                  </a:cubicBezTo>
                  <a:cubicBezTo>
                    <a:pt x="390" y="310"/>
                    <a:pt x="393" y="309"/>
                    <a:pt x="395" y="308"/>
                  </a:cubicBezTo>
                  <a:cubicBezTo>
                    <a:pt x="398" y="307"/>
                    <a:pt x="399" y="307"/>
                    <a:pt x="403" y="306"/>
                  </a:cubicBezTo>
                  <a:cubicBezTo>
                    <a:pt x="404" y="305"/>
                    <a:pt x="407" y="305"/>
                    <a:pt x="409" y="305"/>
                  </a:cubicBezTo>
                  <a:cubicBezTo>
                    <a:pt x="411" y="305"/>
                    <a:pt x="412" y="305"/>
                    <a:pt x="413" y="305"/>
                  </a:cubicBezTo>
                  <a:cubicBezTo>
                    <a:pt x="414" y="304"/>
                    <a:pt x="411" y="303"/>
                    <a:pt x="405" y="303"/>
                  </a:cubicBezTo>
                  <a:cubicBezTo>
                    <a:pt x="399" y="303"/>
                    <a:pt x="399" y="299"/>
                    <a:pt x="399" y="298"/>
                  </a:cubicBezTo>
                  <a:cubicBezTo>
                    <a:pt x="399" y="297"/>
                    <a:pt x="405" y="294"/>
                    <a:pt x="408" y="294"/>
                  </a:cubicBezTo>
                  <a:cubicBezTo>
                    <a:pt x="412" y="293"/>
                    <a:pt x="415" y="293"/>
                    <a:pt x="418" y="291"/>
                  </a:cubicBezTo>
                  <a:cubicBezTo>
                    <a:pt x="420" y="291"/>
                    <a:pt x="422" y="290"/>
                    <a:pt x="425" y="290"/>
                  </a:cubicBezTo>
                  <a:cubicBezTo>
                    <a:pt x="428" y="289"/>
                    <a:pt x="432" y="289"/>
                    <a:pt x="432" y="290"/>
                  </a:cubicBezTo>
                  <a:cubicBezTo>
                    <a:pt x="433" y="291"/>
                    <a:pt x="424" y="294"/>
                    <a:pt x="423" y="294"/>
                  </a:cubicBezTo>
                  <a:cubicBezTo>
                    <a:pt x="421" y="295"/>
                    <a:pt x="426" y="296"/>
                    <a:pt x="426" y="297"/>
                  </a:cubicBezTo>
                  <a:cubicBezTo>
                    <a:pt x="426" y="298"/>
                    <a:pt x="421" y="299"/>
                    <a:pt x="421" y="301"/>
                  </a:cubicBezTo>
                  <a:cubicBezTo>
                    <a:pt x="422" y="303"/>
                    <a:pt x="420" y="303"/>
                    <a:pt x="417" y="303"/>
                  </a:cubicBezTo>
                  <a:cubicBezTo>
                    <a:pt x="414" y="303"/>
                    <a:pt x="414" y="305"/>
                    <a:pt x="415" y="305"/>
                  </a:cubicBezTo>
                  <a:cubicBezTo>
                    <a:pt x="416" y="305"/>
                    <a:pt x="416" y="308"/>
                    <a:pt x="421" y="308"/>
                  </a:cubicBezTo>
                  <a:cubicBezTo>
                    <a:pt x="426" y="309"/>
                    <a:pt x="431" y="313"/>
                    <a:pt x="435" y="316"/>
                  </a:cubicBezTo>
                  <a:cubicBezTo>
                    <a:pt x="436" y="317"/>
                    <a:pt x="437" y="317"/>
                    <a:pt x="437" y="318"/>
                  </a:cubicBezTo>
                  <a:cubicBezTo>
                    <a:pt x="442" y="320"/>
                    <a:pt x="448" y="319"/>
                    <a:pt x="449" y="323"/>
                  </a:cubicBezTo>
                  <a:cubicBezTo>
                    <a:pt x="450" y="327"/>
                    <a:pt x="453" y="325"/>
                    <a:pt x="452" y="329"/>
                  </a:cubicBezTo>
                  <a:cubicBezTo>
                    <a:pt x="452" y="329"/>
                    <a:pt x="451" y="330"/>
                    <a:pt x="450" y="331"/>
                  </a:cubicBezTo>
                  <a:cubicBezTo>
                    <a:pt x="447" y="333"/>
                    <a:pt x="439" y="335"/>
                    <a:pt x="436" y="334"/>
                  </a:cubicBezTo>
                  <a:cubicBezTo>
                    <a:pt x="433" y="334"/>
                    <a:pt x="427" y="335"/>
                    <a:pt x="423" y="335"/>
                  </a:cubicBezTo>
                  <a:cubicBezTo>
                    <a:pt x="418" y="335"/>
                    <a:pt x="417" y="332"/>
                    <a:pt x="414" y="332"/>
                  </a:cubicBezTo>
                  <a:cubicBezTo>
                    <a:pt x="410" y="333"/>
                    <a:pt x="410" y="330"/>
                    <a:pt x="407" y="330"/>
                  </a:cubicBezTo>
                  <a:cubicBezTo>
                    <a:pt x="403" y="330"/>
                    <a:pt x="406" y="329"/>
                    <a:pt x="395" y="328"/>
                  </a:cubicBezTo>
                  <a:cubicBezTo>
                    <a:pt x="385" y="327"/>
                    <a:pt x="375" y="331"/>
                    <a:pt x="372" y="333"/>
                  </a:cubicBezTo>
                  <a:cubicBezTo>
                    <a:pt x="370" y="335"/>
                    <a:pt x="364" y="334"/>
                    <a:pt x="360" y="334"/>
                  </a:cubicBezTo>
                  <a:cubicBezTo>
                    <a:pt x="358" y="334"/>
                    <a:pt x="355" y="334"/>
                    <a:pt x="355" y="334"/>
                  </a:cubicBezTo>
                  <a:cubicBezTo>
                    <a:pt x="354" y="334"/>
                    <a:pt x="355" y="337"/>
                    <a:pt x="351" y="338"/>
                  </a:cubicBezTo>
                  <a:cubicBezTo>
                    <a:pt x="349" y="339"/>
                    <a:pt x="346" y="339"/>
                    <a:pt x="342" y="339"/>
                  </a:cubicBezTo>
                  <a:cubicBezTo>
                    <a:pt x="339" y="339"/>
                    <a:pt x="336" y="339"/>
                    <a:pt x="335" y="339"/>
                  </a:cubicBezTo>
                  <a:cubicBezTo>
                    <a:pt x="332" y="340"/>
                    <a:pt x="331" y="344"/>
                    <a:pt x="333" y="344"/>
                  </a:cubicBezTo>
                  <a:cubicBezTo>
                    <a:pt x="336" y="344"/>
                    <a:pt x="337" y="345"/>
                    <a:pt x="337" y="345"/>
                  </a:cubicBezTo>
                  <a:cubicBezTo>
                    <a:pt x="336" y="346"/>
                    <a:pt x="339" y="349"/>
                    <a:pt x="337" y="350"/>
                  </a:cubicBezTo>
                  <a:cubicBezTo>
                    <a:pt x="336" y="351"/>
                    <a:pt x="336" y="353"/>
                    <a:pt x="337" y="354"/>
                  </a:cubicBezTo>
                  <a:cubicBezTo>
                    <a:pt x="339" y="355"/>
                    <a:pt x="340" y="357"/>
                    <a:pt x="337" y="357"/>
                  </a:cubicBezTo>
                  <a:cubicBezTo>
                    <a:pt x="335" y="357"/>
                    <a:pt x="341" y="359"/>
                    <a:pt x="341" y="360"/>
                  </a:cubicBezTo>
                  <a:cubicBezTo>
                    <a:pt x="341" y="361"/>
                    <a:pt x="346" y="361"/>
                    <a:pt x="346" y="362"/>
                  </a:cubicBezTo>
                  <a:cubicBezTo>
                    <a:pt x="346" y="363"/>
                    <a:pt x="348" y="364"/>
                    <a:pt x="350" y="363"/>
                  </a:cubicBezTo>
                  <a:cubicBezTo>
                    <a:pt x="353" y="363"/>
                    <a:pt x="354" y="365"/>
                    <a:pt x="355" y="367"/>
                  </a:cubicBezTo>
                  <a:cubicBezTo>
                    <a:pt x="356" y="369"/>
                    <a:pt x="365" y="368"/>
                    <a:pt x="365" y="366"/>
                  </a:cubicBezTo>
                  <a:cubicBezTo>
                    <a:pt x="365" y="364"/>
                    <a:pt x="367" y="363"/>
                    <a:pt x="371" y="363"/>
                  </a:cubicBezTo>
                  <a:cubicBezTo>
                    <a:pt x="375" y="364"/>
                    <a:pt x="380" y="368"/>
                    <a:pt x="382" y="368"/>
                  </a:cubicBezTo>
                  <a:cubicBezTo>
                    <a:pt x="384" y="369"/>
                    <a:pt x="387" y="367"/>
                    <a:pt x="390" y="367"/>
                  </a:cubicBezTo>
                  <a:cubicBezTo>
                    <a:pt x="392" y="367"/>
                    <a:pt x="395" y="364"/>
                    <a:pt x="397" y="364"/>
                  </a:cubicBezTo>
                  <a:cubicBezTo>
                    <a:pt x="398" y="363"/>
                    <a:pt x="398" y="364"/>
                    <a:pt x="399" y="364"/>
                  </a:cubicBezTo>
                  <a:cubicBezTo>
                    <a:pt x="400" y="365"/>
                    <a:pt x="402" y="365"/>
                    <a:pt x="403" y="365"/>
                  </a:cubicBezTo>
                  <a:cubicBezTo>
                    <a:pt x="405" y="364"/>
                    <a:pt x="407" y="363"/>
                    <a:pt x="409" y="364"/>
                  </a:cubicBezTo>
                  <a:cubicBezTo>
                    <a:pt x="410" y="364"/>
                    <a:pt x="405" y="367"/>
                    <a:pt x="407" y="368"/>
                  </a:cubicBezTo>
                  <a:cubicBezTo>
                    <a:pt x="407" y="369"/>
                    <a:pt x="407" y="370"/>
                    <a:pt x="407" y="370"/>
                  </a:cubicBezTo>
                  <a:cubicBezTo>
                    <a:pt x="407" y="371"/>
                    <a:pt x="406" y="372"/>
                    <a:pt x="407" y="373"/>
                  </a:cubicBezTo>
                  <a:cubicBezTo>
                    <a:pt x="408" y="374"/>
                    <a:pt x="407" y="376"/>
                    <a:pt x="406" y="378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6" y="380"/>
                    <a:pt x="402" y="384"/>
                    <a:pt x="400" y="387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4" y="388"/>
                    <a:pt x="404" y="388"/>
                    <a:pt x="404" y="388"/>
                  </a:cubicBezTo>
                  <a:cubicBezTo>
                    <a:pt x="400" y="387"/>
                    <a:pt x="400" y="387"/>
                    <a:pt x="400" y="387"/>
                  </a:cubicBezTo>
                  <a:cubicBezTo>
                    <a:pt x="400" y="388"/>
                    <a:pt x="399" y="389"/>
                    <a:pt x="399" y="390"/>
                  </a:cubicBezTo>
                  <a:cubicBezTo>
                    <a:pt x="398" y="393"/>
                    <a:pt x="395" y="398"/>
                    <a:pt x="393" y="400"/>
                  </a:cubicBezTo>
                  <a:cubicBezTo>
                    <a:pt x="393" y="401"/>
                    <a:pt x="392" y="401"/>
                    <a:pt x="392" y="401"/>
                  </a:cubicBezTo>
                  <a:cubicBezTo>
                    <a:pt x="392" y="402"/>
                    <a:pt x="391" y="401"/>
                    <a:pt x="389" y="401"/>
                  </a:cubicBezTo>
                  <a:cubicBezTo>
                    <a:pt x="388" y="401"/>
                    <a:pt x="386" y="401"/>
                    <a:pt x="384" y="401"/>
                  </a:cubicBezTo>
                  <a:cubicBezTo>
                    <a:pt x="380" y="402"/>
                    <a:pt x="378" y="401"/>
                    <a:pt x="374" y="399"/>
                  </a:cubicBezTo>
                  <a:cubicBezTo>
                    <a:pt x="371" y="398"/>
                    <a:pt x="360" y="400"/>
                    <a:pt x="358" y="401"/>
                  </a:cubicBezTo>
                  <a:cubicBezTo>
                    <a:pt x="357" y="403"/>
                    <a:pt x="353" y="403"/>
                    <a:pt x="350" y="402"/>
                  </a:cubicBezTo>
                  <a:cubicBezTo>
                    <a:pt x="346" y="401"/>
                    <a:pt x="342" y="399"/>
                    <a:pt x="335" y="399"/>
                  </a:cubicBezTo>
                  <a:cubicBezTo>
                    <a:pt x="330" y="399"/>
                    <a:pt x="325" y="398"/>
                    <a:pt x="324" y="397"/>
                  </a:cubicBezTo>
                  <a:cubicBezTo>
                    <a:pt x="324" y="397"/>
                    <a:pt x="324" y="397"/>
                    <a:pt x="324" y="397"/>
                  </a:cubicBezTo>
                  <a:cubicBezTo>
                    <a:pt x="323" y="395"/>
                    <a:pt x="320" y="395"/>
                    <a:pt x="313" y="395"/>
                  </a:cubicBezTo>
                  <a:cubicBezTo>
                    <a:pt x="306" y="394"/>
                    <a:pt x="309" y="390"/>
                    <a:pt x="301" y="390"/>
                  </a:cubicBezTo>
                  <a:cubicBezTo>
                    <a:pt x="294" y="390"/>
                    <a:pt x="284" y="394"/>
                    <a:pt x="284" y="397"/>
                  </a:cubicBezTo>
                  <a:cubicBezTo>
                    <a:pt x="284" y="399"/>
                    <a:pt x="288" y="402"/>
                    <a:pt x="285" y="404"/>
                  </a:cubicBezTo>
                  <a:cubicBezTo>
                    <a:pt x="283" y="407"/>
                    <a:pt x="277" y="407"/>
                    <a:pt x="273" y="404"/>
                  </a:cubicBezTo>
                  <a:cubicBezTo>
                    <a:pt x="269" y="402"/>
                    <a:pt x="264" y="400"/>
                    <a:pt x="259" y="400"/>
                  </a:cubicBezTo>
                  <a:cubicBezTo>
                    <a:pt x="254" y="400"/>
                    <a:pt x="251" y="398"/>
                    <a:pt x="251" y="396"/>
                  </a:cubicBezTo>
                  <a:cubicBezTo>
                    <a:pt x="252" y="394"/>
                    <a:pt x="250" y="393"/>
                    <a:pt x="246" y="393"/>
                  </a:cubicBezTo>
                  <a:cubicBezTo>
                    <a:pt x="243" y="392"/>
                    <a:pt x="239" y="390"/>
                    <a:pt x="232" y="391"/>
                  </a:cubicBezTo>
                  <a:cubicBezTo>
                    <a:pt x="229" y="391"/>
                    <a:pt x="226" y="390"/>
                    <a:pt x="224" y="389"/>
                  </a:cubicBezTo>
                  <a:cubicBezTo>
                    <a:pt x="222" y="388"/>
                    <a:pt x="221" y="387"/>
                    <a:pt x="221" y="387"/>
                  </a:cubicBezTo>
                  <a:cubicBezTo>
                    <a:pt x="221" y="386"/>
                    <a:pt x="218" y="384"/>
                    <a:pt x="217" y="385"/>
                  </a:cubicBezTo>
                  <a:cubicBezTo>
                    <a:pt x="216" y="386"/>
                    <a:pt x="212" y="385"/>
                    <a:pt x="211" y="383"/>
                  </a:cubicBezTo>
                  <a:cubicBezTo>
                    <a:pt x="211" y="381"/>
                    <a:pt x="214" y="381"/>
                    <a:pt x="217" y="379"/>
                  </a:cubicBezTo>
                  <a:cubicBezTo>
                    <a:pt x="221" y="377"/>
                    <a:pt x="221" y="373"/>
                    <a:pt x="218" y="371"/>
                  </a:cubicBezTo>
                  <a:cubicBezTo>
                    <a:pt x="214" y="369"/>
                    <a:pt x="217" y="368"/>
                    <a:pt x="219" y="366"/>
                  </a:cubicBezTo>
                  <a:cubicBezTo>
                    <a:pt x="221" y="364"/>
                    <a:pt x="219" y="363"/>
                    <a:pt x="218" y="364"/>
                  </a:cubicBezTo>
                  <a:cubicBezTo>
                    <a:pt x="217" y="364"/>
                    <a:pt x="215" y="365"/>
                    <a:pt x="214" y="363"/>
                  </a:cubicBezTo>
                  <a:cubicBezTo>
                    <a:pt x="214" y="361"/>
                    <a:pt x="207" y="360"/>
                    <a:pt x="204" y="362"/>
                  </a:cubicBezTo>
                  <a:cubicBezTo>
                    <a:pt x="203" y="363"/>
                    <a:pt x="201" y="363"/>
                    <a:pt x="200" y="363"/>
                  </a:cubicBezTo>
                  <a:cubicBezTo>
                    <a:pt x="197" y="363"/>
                    <a:pt x="193" y="362"/>
                    <a:pt x="192" y="362"/>
                  </a:cubicBezTo>
                  <a:cubicBezTo>
                    <a:pt x="191" y="362"/>
                    <a:pt x="187" y="363"/>
                    <a:pt x="184" y="363"/>
                  </a:cubicBezTo>
                  <a:cubicBezTo>
                    <a:pt x="182" y="363"/>
                    <a:pt x="176" y="366"/>
                    <a:pt x="174" y="364"/>
                  </a:cubicBezTo>
                  <a:cubicBezTo>
                    <a:pt x="172" y="363"/>
                    <a:pt x="151" y="365"/>
                    <a:pt x="145" y="366"/>
                  </a:cubicBezTo>
                  <a:cubicBezTo>
                    <a:pt x="139" y="366"/>
                    <a:pt x="136" y="370"/>
                    <a:pt x="133" y="370"/>
                  </a:cubicBezTo>
                  <a:cubicBezTo>
                    <a:pt x="129" y="370"/>
                    <a:pt x="124" y="373"/>
                    <a:pt x="121" y="375"/>
                  </a:cubicBezTo>
                  <a:cubicBezTo>
                    <a:pt x="120" y="376"/>
                    <a:pt x="119" y="376"/>
                    <a:pt x="118" y="376"/>
                  </a:cubicBezTo>
                  <a:cubicBezTo>
                    <a:pt x="115" y="376"/>
                    <a:pt x="112" y="375"/>
                    <a:pt x="109" y="375"/>
                  </a:cubicBezTo>
                  <a:cubicBezTo>
                    <a:pt x="108" y="375"/>
                    <a:pt x="106" y="375"/>
                    <a:pt x="105" y="375"/>
                  </a:cubicBezTo>
                  <a:cubicBezTo>
                    <a:pt x="102" y="375"/>
                    <a:pt x="98" y="375"/>
                    <a:pt x="96" y="374"/>
                  </a:cubicBezTo>
                  <a:cubicBezTo>
                    <a:pt x="93" y="371"/>
                    <a:pt x="91" y="370"/>
                    <a:pt x="88" y="371"/>
                  </a:cubicBezTo>
                  <a:cubicBezTo>
                    <a:pt x="86" y="372"/>
                    <a:pt x="82" y="381"/>
                    <a:pt x="80" y="383"/>
                  </a:cubicBezTo>
                  <a:cubicBezTo>
                    <a:pt x="78" y="386"/>
                    <a:pt x="71" y="387"/>
                    <a:pt x="68" y="387"/>
                  </a:cubicBezTo>
                  <a:cubicBezTo>
                    <a:pt x="65" y="387"/>
                    <a:pt x="65" y="391"/>
                    <a:pt x="62" y="392"/>
                  </a:cubicBezTo>
                  <a:cubicBezTo>
                    <a:pt x="60" y="394"/>
                    <a:pt x="61" y="396"/>
                    <a:pt x="58" y="398"/>
                  </a:cubicBezTo>
                  <a:cubicBezTo>
                    <a:pt x="55" y="400"/>
                    <a:pt x="57" y="405"/>
                    <a:pt x="58" y="407"/>
                  </a:cubicBezTo>
                  <a:cubicBezTo>
                    <a:pt x="60" y="409"/>
                    <a:pt x="53" y="415"/>
                    <a:pt x="49" y="417"/>
                  </a:cubicBezTo>
                  <a:cubicBezTo>
                    <a:pt x="45" y="418"/>
                    <a:pt x="44" y="422"/>
                    <a:pt x="38" y="422"/>
                  </a:cubicBezTo>
                  <a:cubicBezTo>
                    <a:pt x="35" y="423"/>
                    <a:pt x="34" y="423"/>
                    <a:pt x="32" y="424"/>
                  </a:cubicBezTo>
                  <a:cubicBezTo>
                    <a:pt x="30" y="426"/>
                    <a:pt x="29" y="428"/>
                    <a:pt x="28" y="430"/>
                  </a:cubicBezTo>
                  <a:cubicBezTo>
                    <a:pt x="27" y="433"/>
                    <a:pt x="18" y="437"/>
                    <a:pt x="18" y="441"/>
                  </a:cubicBezTo>
                  <a:cubicBezTo>
                    <a:pt x="17" y="445"/>
                    <a:pt x="9" y="451"/>
                    <a:pt x="4" y="459"/>
                  </a:cubicBezTo>
                  <a:cubicBezTo>
                    <a:pt x="3" y="461"/>
                    <a:pt x="2" y="463"/>
                    <a:pt x="2" y="464"/>
                  </a:cubicBezTo>
                  <a:cubicBezTo>
                    <a:pt x="1" y="468"/>
                    <a:pt x="4" y="470"/>
                    <a:pt x="6" y="471"/>
                  </a:cubicBezTo>
                  <a:cubicBezTo>
                    <a:pt x="9" y="473"/>
                    <a:pt x="4" y="477"/>
                    <a:pt x="8" y="481"/>
                  </a:cubicBezTo>
                  <a:cubicBezTo>
                    <a:pt x="11" y="484"/>
                    <a:pt x="7" y="490"/>
                    <a:pt x="5" y="492"/>
                  </a:cubicBezTo>
                  <a:cubicBezTo>
                    <a:pt x="4" y="493"/>
                    <a:pt x="4" y="495"/>
                    <a:pt x="4" y="497"/>
                  </a:cubicBezTo>
                  <a:cubicBezTo>
                    <a:pt x="4" y="499"/>
                    <a:pt x="3" y="501"/>
                    <a:pt x="2" y="502"/>
                  </a:cubicBezTo>
                  <a:cubicBezTo>
                    <a:pt x="0" y="505"/>
                    <a:pt x="3" y="509"/>
                    <a:pt x="5" y="510"/>
                  </a:cubicBezTo>
                  <a:cubicBezTo>
                    <a:pt x="6" y="511"/>
                    <a:pt x="6" y="511"/>
                    <a:pt x="6" y="511"/>
                  </a:cubicBezTo>
                  <a:cubicBezTo>
                    <a:pt x="6" y="512"/>
                    <a:pt x="5" y="514"/>
                    <a:pt x="5" y="515"/>
                  </a:cubicBezTo>
                  <a:cubicBezTo>
                    <a:pt x="4" y="516"/>
                    <a:pt x="5" y="517"/>
                    <a:pt x="5" y="518"/>
                  </a:cubicBezTo>
                  <a:cubicBezTo>
                    <a:pt x="6" y="518"/>
                    <a:pt x="6" y="518"/>
                    <a:pt x="6" y="518"/>
                  </a:cubicBezTo>
                  <a:cubicBezTo>
                    <a:pt x="8" y="520"/>
                    <a:pt x="8" y="521"/>
                    <a:pt x="12" y="522"/>
                  </a:cubicBezTo>
                  <a:cubicBezTo>
                    <a:pt x="17" y="523"/>
                    <a:pt x="12" y="525"/>
                    <a:pt x="16" y="526"/>
                  </a:cubicBezTo>
                  <a:cubicBezTo>
                    <a:pt x="17" y="527"/>
                    <a:pt x="17" y="527"/>
                    <a:pt x="17" y="527"/>
                  </a:cubicBezTo>
                  <a:cubicBezTo>
                    <a:pt x="19" y="529"/>
                    <a:pt x="19" y="530"/>
                    <a:pt x="22" y="532"/>
                  </a:cubicBezTo>
                  <a:cubicBezTo>
                    <a:pt x="25" y="534"/>
                    <a:pt x="29" y="536"/>
                    <a:pt x="31" y="539"/>
                  </a:cubicBezTo>
                  <a:cubicBezTo>
                    <a:pt x="31" y="540"/>
                    <a:pt x="32" y="541"/>
                    <a:pt x="32" y="542"/>
                  </a:cubicBezTo>
                  <a:cubicBezTo>
                    <a:pt x="34" y="546"/>
                    <a:pt x="35" y="547"/>
                    <a:pt x="38" y="549"/>
                  </a:cubicBezTo>
                  <a:cubicBezTo>
                    <a:pt x="39" y="550"/>
                    <a:pt x="42" y="551"/>
                    <a:pt x="44" y="552"/>
                  </a:cubicBezTo>
                  <a:cubicBezTo>
                    <a:pt x="47" y="554"/>
                    <a:pt x="51" y="555"/>
                    <a:pt x="54" y="557"/>
                  </a:cubicBezTo>
                  <a:cubicBezTo>
                    <a:pt x="60" y="560"/>
                    <a:pt x="68" y="565"/>
                    <a:pt x="72" y="566"/>
                  </a:cubicBezTo>
                  <a:cubicBezTo>
                    <a:pt x="73" y="566"/>
                    <a:pt x="73" y="566"/>
                    <a:pt x="74" y="566"/>
                  </a:cubicBezTo>
                  <a:cubicBezTo>
                    <a:pt x="79" y="566"/>
                    <a:pt x="87" y="564"/>
                    <a:pt x="97" y="562"/>
                  </a:cubicBezTo>
                  <a:cubicBezTo>
                    <a:pt x="103" y="561"/>
                    <a:pt x="108" y="562"/>
                    <a:pt x="112" y="563"/>
                  </a:cubicBezTo>
                  <a:cubicBezTo>
                    <a:pt x="115" y="564"/>
                    <a:pt x="117" y="564"/>
                    <a:pt x="118" y="564"/>
                  </a:cubicBezTo>
                  <a:cubicBezTo>
                    <a:pt x="119" y="565"/>
                    <a:pt x="129" y="561"/>
                    <a:pt x="133" y="560"/>
                  </a:cubicBezTo>
                  <a:cubicBezTo>
                    <a:pt x="136" y="559"/>
                    <a:pt x="139" y="558"/>
                    <a:pt x="142" y="557"/>
                  </a:cubicBezTo>
                  <a:cubicBezTo>
                    <a:pt x="142" y="557"/>
                    <a:pt x="143" y="557"/>
                    <a:pt x="143" y="556"/>
                  </a:cubicBezTo>
                  <a:cubicBezTo>
                    <a:pt x="144" y="556"/>
                    <a:pt x="146" y="555"/>
                    <a:pt x="147" y="555"/>
                  </a:cubicBezTo>
                  <a:cubicBezTo>
                    <a:pt x="149" y="555"/>
                    <a:pt x="151" y="555"/>
                    <a:pt x="153" y="555"/>
                  </a:cubicBezTo>
                  <a:cubicBezTo>
                    <a:pt x="155" y="555"/>
                    <a:pt x="157" y="552"/>
                    <a:pt x="158" y="553"/>
                  </a:cubicBezTo>
                  <a:cubicBezTo>
                    <a:pt x="158" y="553"/>
                    <a:pt x="158" y="553"/>
                    <a:pt x="158" y="553"/>
                  </a:cubicBezTo>
                  <a:cubicBezTo>
                    <a:pt x="159" y="555"/>
                    <a:pt x="166" y="555"/>
                    <a:pt x="169" y="556"/>
                  </a:cubicBezTo>
                  <a:cubicBezTo>
                    <a:pt x="173" y="556"/>
                    <a:pt x="177" y="560"/>
                    <a:pt x="177" y="562"/>
                  </a:cubicBezTo>
                  <a:cubicBezTo>
                    <a:pt x="177" y="563"/>
                    <a:pt x="179" y="566"/>
                    <a:pt x="181" y="567"/>
                  </a:cubicBezTo>
                  <a:cubicBezTo>
                    <a:pt x="183" y="567"/>
                    <a:pt x="187" y="565"/>
                    <a:pt x="189" y="565"/>
                  </a:cubicBezTo>
                  <a:cubicBezTo>
                    <a:pt x="191" y="565"/>
                    <a:pt x="198" y="565"/>
                    <a:pt x="199" y="564"/>
                  </a:cubicBezTo>
                  <a:cubicBezTo>
                    <a:pt x="199" y="564"/>
                    <a:pt x="200" y="564"/>
                    <a:pt x="200" y="564"/>
                  </a:cubicBezTo>
                  <a:cubicBezTo>
                    <a:pt x="201" y="565"/>
                    <a:pt x="202" y="566"/>
                    <a:pt x="203" y="568"/>
                  </a:cubicBezTo>
                  <a:cubicBezTo>
                    <a:pt x="204" y="569"/>
                    <a:pt x="206" y="569"/>
                    <a:pt x="207" y="569"/>
                  </a:cubicBezTo>
                  <a:cubicBezTo>
                    <a:pt x="208" y="569"/>
                    <a:pt x="209" y="568"/>
                    <a:pt x="209" y="569"/>
                  </a:cubicBezTo>
                  <a:cubicBezTo>
                    <a:pt x="211" y="569"/>
                    <a:pt x="212" y="573"/>
                    <a:pt x="212" y="574"/>
                  </a:cubicBezTo>
                  <a:cubicBezTo>
                    <a:pt x="211" y="575"/>
                    <a:pt x="209" y="578"/>
                    <a:pt x="210" y="580"/>
                  </a:cubicBezTo>
                  <a:cubicBezTo>
                    <a:pt x="210" y="580"/>
                    <a:pt x="210" y="580"/>
                    <a:pt x="210" y="580"/>
                  </a:cubicBezTo>
                  <a:cubicBezTo>
                    <a:pt x="211" y="581"/>
                    <a:pt x="211" y="583"/>
                    <a:pt x="208" y="584"/>
                  </a:cubicBezTo>
                  <a:cubicBezTo>
                    <a:pt x="206" y="584"/>
                    <a:pt x="206" y="586"/>
                    <a:pt x="208" y="586"/>
                  </a:cubicBezTo>
                  <a:cubicBezTo>
                    <a:pt x="209" y="586"/>
                    <a:pt x="209" y="587"/>
                    <a:pt x="208" y="588"/>
                  </a:cubicBezTo>
                  <a:cubicBezTo>
                    <a:pt x="208" y="588"/>
                    <a:pt x="207" y="588"/>
                    <a:pt x="207" y="589"/>
                  </a:cubicBezTo>
                  <a:cubicBezTo>
                    <a:pt x="206" y="590"/>
                    <a:pt x="209" y="591"/>
                    <a:pt x="210" y="592"/>
                  </a:cubicBezTo>
                  <a:cubicBezTo>
                    <a:pt x="211" y="593"/>
                    <a:pt x="206" y="592"/>
                    <a:pt x="206" y="594"/>
                  </a:cubicBezTo>
                  <a:cubicBezTo>
                    <a:pt x="206" y="596"/>
                    <a:pt x="204" y="597"/>
                    <a:pt x="203" y="598"/>
                  </a:cubicBezTo>
                  <a:cubicBezTo>
                    <a:pt x="201" y="599"/>
                    <a:pt x="206" y="602"/>
                    <a:pt x="206" y="603"/>
                  </a:cubicBezTo>
                  <a:cubicBezTo>
                    <a:pt x="207" y="604"/>
                    <a:pt x="208" y="605"/>
                    <a:pt x="212" y="608"/>
                  </a:cubicBezTo>
                  <a:cubicBezTo>
                    <a:pt x="216" y="612"/>
                    <a:pt x="214" y="612"/>
                    <a:pt x="220" y="616"/>
                  </a:cubicBezTo>
                  <a:cubicBezTo>
                    <a:pt x="220" y="616"/>
                    <a:pt x="220" y="616"/>
                    <a:pt x="220" y="616"/>
                  </a:cubicBezTo>
                  <a:cubicBezTo>
                    <a:pt x="224" y="618"/>
                    <a:pt x="226" y="620"/>
                    <a:pt x="227" y="622"/>
                  </a:cubicBezTo>
                  <a:cubicBezTo>
                    <a:pt x="228" y="625"/>
                    <a:pt x="229" y="627"/>
                    <a:pt x="230" y="629"/>
                  </a:cubicBezTo>
                  <a:cubicBezTo>
                    <a:pt x="230" y="630"/>
                    <a:pt x="230" y="630"/>
                    <a:pt x="230" y="630"/>
                  </a:cubicBezTo>
                  <a:cubicBezTo>
                    <a:pt x="231" y="634"/>
                    <a:pt x="236" y="640"/>
                    <a:pt x="237" y="642"/>
                  </a:cubicBezTo>
                  <a:cubicBezTo>
                    <a:pt x="238" y="643"/>
                    <a:pt x="235" y="645"/>
                    <a:pt x="235" y="648"/>
                  </a:cubicBezTo>
                  <a:cubicBezTo>
                    <a:pt x="235" y="651"/>
                    <a:pt x="240" y="657"/>
                    <a:pt x="240" y="660"/>
                  </a:cubicBezTo>
                  <a:cubicBezTo>
                    <a:pt x="241" y="664"/>
                    <a:pt x="238" y="666"/>
                    <a:pt x="235" y="669"/>
                  </a:cubicBezTo>
                  <a:cubicBezTo>
                    <a:pt x="232" y="671"/>
                    <a:pt x="229" y="677"/>
                    <a:pt x="229" y="680"/>
                  </a:cubicBezTo>
                  <a:cubicBezTo>
                    <a:pt x="229" y="684"/>
                    <a:pt x="225" y="687"/>
                    <a:pt x="225" y="688"/>
                  </a:cubicBezTo>
                  <a:cubicBezTo>
                    <a:pt x="225" y="690"/>
                    <a:pt x="225" y="695"/>
                    <a:pt x="224" y="696"/>
                  </a:cubicBezTo>
                  <a:cubicBezTo>
                    <a:pt x="224" y="697"/>
                    <a:pt x="224" y="697"/>
                    <a:pt x="224" y="697"/>
                  </a:cubicBezTo>
                  <a:cubicBezTo>
                    <a:pt x="224" y="698"/>
                    <a:pt x="226" y="702"/>
                    <a:pt x="229" y="704"/>
                  </a:cubicBezTo>
                  <a:cubicBezTo>
                    <a:pt x="231" y="707"/>
                    <a:pt x="234" y="712"/>
                    <a:pt x="236" y="716"/>
                  </a:cubicBezTo>
                  <a:cubicBezTo>
                    <a:pt x="238" y="720"/>
                    <a:pt x="243" y="725"/>
                    <a:pt x="244" y="728"/>
                  </a:cubicBezTo>
                  <a:cubicBezTo>
                    <a:pt x="245" y="732"/>
                    <a:pt x="243" y="736"/>
                    <a:pt x="244" y="738"/>
                  </a:cubicBezTo>
                  <a:cubicBezTo>
                    <a:pt x="246" y="740"/>
                    <a:pt x="246" y="744"/>
                    <a:pt x="247" y="748"/>
                  </a:cubicBezTo>
                  <a:cubicBezTo>
                    <a:pt x="248" y="751"/>
                    <a:pt x="248" y="759"/>
                    <a:pt x="252" y="762"/>
                  </a:cubicBezTo>
                  <a:cubicBezTo>
                    <a:pt x="254" y="763"/>
                    <a:pt x="256" y="765"/>
                    <a:pt x="257" y="767"/>
                  </a:cubicBezTo>
                  <a:cubicBezTo>
                    <a:pt x="260" y="770"/>
                    <a:pt x="262" y="773"/>
                    <a:pt x="263" y="776"/>
                  </a:cubicBezTo>
                  <a:cubicBezTo>
                    <a:pt x="265" y="781"/>
                    <a:pt x="269" y="785"/>
                    <a:pt x="270" y="788"/>
                  </a:cubicBezTo>
                  <a:cubicBezTo>
                    <a:pt x="271" y="790"/>
                    <a:pt x="273" y="793"/>
                    <a:pt x="270" y="793"/>
                  </a:cubicBezTo>
                  <a:cubicBezTo>
                    <a:pt x="268" y="793"/>
                    <a:pt x="268" y="795"/>
                    <a:pt x="270" y="798"/>
                  </a:cubicBezTo>
                  <a:cubicBezTo>
                    <a:pt x="273" y="801"/>
                    <a:pt x="271" y="803"/>
                    <a:pt x="273" y="803"/>
                  </a:cubicBezTo>
                  <a:cubicBezTo>
                    <a:pt x="275" y="803"/>
                    <a:pt x="274" y="804"/>
                    <a:pt x="276" y="804"/>
                  </a:cubicBezTo>
                  <a:cubicBezTo>
                    <a:pt x="278" y="804"/>
                    <a:pt x="279" y="806"/>
                    <a:pt x="280" y="807"/>
                  </a:cubicBezTo>
                  <a:cubicBezTo>
                    <a:pt x="281" y="808"/>
                    <a:pt x="284" y="808"/>
                    <a:pt x="285" y="807"/>
                  </a:cubicBezTo>
                  <a:cubicBezTo>
                    <a:pt x="286" y="805"/>
                    <a:pt x="290" y="805"/>
                    <a:pt x="294" y="805"/>
                  </a:cubicBezTo>
                  <a:cubicBezTo>
                    <a:pt x="298" y="805"/>
                    <a:pt x="298" y="803"/>
                    <a:pt x="301" y="803"/>
                  </a:cubicBezTo>
                  <a:cubicBezTo>
                    <a:pt x="305" y="802"/>
                    <a:pt x="310" y="802"/>
                    <a:pt x="313" y="803"/>
                  </a:cubicBezTo>
                  <a:cubicBezTo>
                    <a:pt x="317" y="803"/>
                    <a:pt x="319" y="803"/>
                    <a:pt x="321" y="802"/>
                  </a:cubicBezTo>
                  <a:cubicBezTo>
                    <a:pt x="321" y="802"/>
                    <a:pt x="322" y="802"/>
                    <a:pt x="323" y="802"/>
                  </a:cubicBezTo>
                  <a:cubicBezTo>
                    <a:pt x="324" y="802"/>
                    <a:pt x="325" y="802"/>
                    <a:pt x="326" y="801"/>
                  </a:cubicBezTo>
                  <a:cubicBezTo>
                    <a:pt x="326" y="799"/>
                    <a:pt x="329" y="799"/>
                    <a:pt x="332" y="799"/>
                  </a:cubicBezTo>
                  <a:cubicBezTo>
                    <a:pt x="335" y="799"/>
                    <a:pt x="342" y="796"/>
                    <a:pt x="348" y="792"/>
                  </a:cubicBezTo>
                  <a:cubicBezTo>
                    <a:pt x="354" y="788"/>
                    <a:pt x="363" y="779"/>
                    <a:pt x="366" y="775"/>
                  </a:cubicBezTo>
                  <a:cubicBezTo>
                    <a:pt x="369" y="771"/>
                    <a:pt x="375" y="767"/>
                    <a:pt x="377" y="765"/>
                  </a:cubicBezTo>
                  <a:cubicBezTo>
                    <a:pt x="379" y="764"/>
                    <a:pt x="380" y="759"/>
                    <a:pt x="381" y="756"/>
                  </a:cubicBezTo>
                  <a:cubicBezTo>
                    <a:pt x="381" y="754"/>
                    <a:pt x="381" y="753"/>
                    <a:pt x="381" y="753"/>
                  </a:cubicBezTo>
                  <a:cubicBezTo>
                    <a:pt x="381" y="751"/>
                    <a:pt x="381" y="751"/>
                    <a:pt x="380" y="751"/>
                  </a:cubicBezTo>
                  <a:cubicBezTo>
                    <a:pt x="379" y="751"/>
                    <a:pt x="379" y="751"/>
                    <a:pt x="378" y="750"/>
                  </a:cubicBezTo>
                  <a:cubicBezTo>
                    <a:pt x="377" y="749"/>
                    <a:pt x="384" y="745"/>
                    <a:pt x="390" y="744"/>
                  </a:cubicBezTo>
                  <a:cubicBezTo>
                    <a:pt x="397" y="742"/>
                    <a:pt x="399" y="741"/>
                    <a:pt x="400" y="739"/>
                  </a:cubicBezTo>
                  <a:cubicBezTo>
                    <a:pt x="401" y="737"/>
                    <a:pt x="400" y="732"/>
                    <a:pt x="401" y="730"/>
                  </a:cubicBezTo>
                  <a:cubicBezTo>
                    <a:pt x="402" y="729"/>
                    <a:pt x="400" y="727"/>
                    <a:pt x="399" y="723"/>
                  </a:cubicBezTo>
                  <a:cubicBezTo>
                    <a:pt x="399" y="719"/>
                    <a:pt x="397" y="718"/>
                    <a:pt x="396" y="716"/>
                  </a:cubicBezTo>
                  <a:cubicBezTo>
                    <a:pt x="395" y="713"/>
                    <a:pt x="395" y="711"/>
                    <a:pt x="397" y="711"/>
                  </a:cubicBezTo>
                  <a:cubicBezTo>
                    <a:pt x="399" y="711"/>
                    <a:pt x="399" y="710"/>
                    <a:pt x="400" y="708"/>
                  </a:cubicBezTo>
                  <a:cubicBezTo>
                    <a:pt x="402" y="706"/>
                    <a:pt x="404" y="707"/>
                    <a:pt x="407" y="705"/>
                  </a:cubicBezTo>
                  <a:cubicBezTo>
                    <a:pt x="410" y="703"/>
                    <a:pt x="410" y="701"/>
                    <a:pt x="415" y="698"/>
                  </a:cubicBezTo>
                  <a:cubicBezTo>
                    <a:pt x="420" y="695"/>
                    <a:pt x="425" y="695"/>
                    <a:pt x="430" y="693"/>
                  </a:cubicBezTo>
                  <a:cubicBezTo>
                    <a:pt x="435" y="691"/>
                    <a:pt x="443" y="682"/>
                    <a:pt x="442" y="681"/>
                  </a:cubicBezTo>
                  <a:cubicBezTo>
                    <a:pt x="441" y="679"/>
                    <a:pt x="440" y="672"/>
                    <a:pt x="440" y="669"/>
                  </a:cubicBezTo>
                  <a:cubicBezTo>
                    <a:pt x="441" y="667"/>
                    <a:pt x="440" y="659"/>
                    <a:pt x="440" y="655"/>
                  </a:cubicBezTo>
                  <a:cubicBezTo>
                    <a:pt x="440" y="655"/>
                    <a:pt x="440" y="655"/>
                    <a:pt x="440" y="655"/>
                  </a:cubicBezTo>
                  <a:cubicBezTo>
                    <a:pt x="439" y="652"/>
                    <a:pt x="434" y="653"/>
                    <a:pt x="434" y="650"/>
                  </a:cubicBezTo>
                  <a:cubicBezTo>
                    <a:pt x="434" y="646"/>
                    <a:pt x="431" y="646"/>
                    <a:pt x="431" y="644"/>
                  </a:cubicBezTo>
                  <a:cubicBezTo>
                    <a:pt x="431" y="641"/>
                    <a:pt x="432" y="639"/>
                    <a:pt x="430" y="639"/>
                  </a:cubicBezTo>
                  <a:cubicBezTo>
                    <a:pt x="429" y="639"/>
                    <a:pt x="430" y="637"/>
                    <a:pt x="432" y="634"/>
                  </a:cubicBezTo>
                  <a:cubicBezTo>
                    <a:pt x="434" y="632"/>
                    <a:pt x="429" y="632"/>
                    <a:pt x="428" y="630"/>
                  </a:cubicBezTo>
                  <a:cubicBezTo>
                    <a:pt x="427" y="628"/>
                    <a:pt x="429" y="625"/>
                    <a:pt x="431" y="621"/>
                  </a:cubicBezTo>
                  <a:cubicBezTo>
                    <a:pt x="434" y="615"/>
                    <a:pt x="438" y="609"/>
                    <a:pt x="439" y="608"/>
                  </a:cubicBezTo>
                  <a:cubicBezTo>
                    <a:pt x="440" y="606"/>
                    <a:pt x="442" y="606"/>
                    <a:pt x="444" y="605"/>
                  </a:cubicBezTo>
                  <a:cubicBezTo>
                    <a:pt x="444" y="604"/>
                    <a:pt x="445" y="604"/>
                    <a:pt x="445" y="604"/>
                  </a:cubicBezTo>
                  <a:cubicBezTo>
                    <a:pt x="446" y="604"/>
                    <a:pt x="446" y="604"/>
                    <a:pt x="448" y="603"/>
                  </a:cubicBezTo>
                  <a:cubicBezTo>
                    <a:pt x="448" y="602"/>
                    <a:pt x="448" y="602"/>
                    <a:pt x="448" y="602"/>
                  </a:cubicBezTo>
                  <a:cubicBezTo>
                    <a:pt x="451" y="599"/>
                    <a:pt x="460" y="593"/>
                    <a:pt x="466" y="588"/>
                  </a:cubicBezTo>
                  <a:cubicBezTo>
                    <a:pt x="472" y="583"/>
                    <a:pt x="475" y="582"/>
                    <a:pt x="479" y="580"/>
                  </a:cubicBezTo>
                  <a:cubicBezTo>
                    <a:pt x="483" y="579"/>
                    <a:pt x="492" y="572"/>
                    <a:pt x="498" y="566"/>
                  </a:cubicBezTo>
                  <a:cubicBezTo>
                    <a:pt x="502" y="562"/>
                    <a:pt x="507" y="558"/>
                    <a:pt x="507" y="555"/>
                  </a:cubicBezTo>
                  <a:cubicBezTo>
                    <a:pt x="508" y="552"/>
                    <a:pt x="511" y="549"/>
                    <a:pt x="514" y="546"/>
                  </a:cubicBezTo>
                  <a:cubicBezTo>
                    <a:pt x="517" y="543"/>
                    <a:pt x="521" y="536"/>
                    <a:pt x="521" y="534"/>
                  </a:cubicBezTo>
                  <a:cubicBezTo>
                    <a:pt x="521" y="532"/>
                    <a:pt x="524" y="528"/>
                    <a:pt x="524" y="524"/>
                  </a:cubicBezTo>
                  <a:cubicBezTo>
                    <a:pt x="524" y="520"/>
                    <a:pt x="520" y="520"/>
                    <a:pt x="519" y="522"/>
                  </a:cubicBezTo>
                  <a:cubicBezTo>
                    <a:pt x="518" y="524"/>
                    <a:pt x="508" y="526"/>
                    <a:pt x="502" y="526"/>
                  </a:cubicBezTo>
                  <a:cubicBezTo>
                    <a:pt x="495" y="526"/>
                    <a:pt x="492" y="526"/>
                    <a:pt x="489" y="528"/>
                  </a:cubicBezTo>
                  <a:cubicBezTo>
                    <a:pt x="488" y="529"/>
                    <a:pt x="486" y="529"/>
                    <a:pt x="484" y="528"/>
                  </a:cubicBezTo>
                  <a:cubicBezTo>
                    <a:pt x="482" y="528"/>
                    <a:pt x="480" y="528"/>
                    <a:pt x="479" y="529"/>
                  </a:cubicBezTo>
                  <a:cubicBezTo>
                    <a:pt x="477" y="531"/>
                    <a:pt x="469" y="533"/>
                    <a:pt x="466" y="528"/>
                  </a:cubicBezTo>
                  <a:cubicBezTo>
                    <a:pt x="465" y="527"/>
                    <a:pt x="464" y="526"/>
                    <a:pt x="462" y="525"/>
                  </a:cubicBezTo>
                  <a:cubicBezTo>
                    <a:pt x="462" y="526"/>
                    <a:pt x="462" y="526"/>
                    <a:pt x="462" y="526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61" y="524"/>
                    <a:pt x="459" y="524"/>
                    <a:pt x="458" y="524"/>
                  </a:cubicBezTo>
                  <a:cubicBezTo>
                    <a:pt x="458" y="523"/>
                    <a:pt x="461" y="521"/>
                    <a:pt x="463" y="521"/>
                  </a:cubicBezTo>
                  <a:cubicBezTo>
                    <a:pt x="465" y="521"/>
                    <a:pt x="464" y="519"/>
                    <a:pt x="462" y="518"/>
                  </a:cubicBezTo>
                  <a:cubicBezTo>
                    <a:pt x="462" y="517"/>
                    <a:pt x="461" y="517"/>
                    <a:pt x="461" y="517"/>
                  </a:cubicBezTo>
                  <a:cubicBezTo>
                    <a:pt x="459" y="515"/>
                    <a:pt x="456" y="513"/>
                    <a:pt x="453" y="510"/>
                  </a:cubicBezTo>
                  <a:cubicBezTo>
                    <a:pt x="449" y="506"/>
                    <a:pt x="443" y="503"/>
                    <a:pt x="441" y="503"/>
                  </a:cubicBezTo>
                  <a:cubicBezTo>
                    <a:pt x="438" y="503"/>
                    <a:pt x="437" y="500"/>
                    <a:pt x="436" y="500"/>
                  </a:cubicBezTo>
                  <a:cubicBezTo>
                    <a:pt x="434" y="499"/>
                    <a:pt x="430" y="494"/>
                    <a:pt x="430" y="491"/>
                  </a:cubicBezTo>
                  <a:cubicBezTo>
                    <a:pt x="430" y="489"/>
                    <a:pt x="428" y="487"/>
                    <a:pt x="426" y="484"/>
                  </a:cubicBezTo>
                  <a:cubicBezTo>
                    <a:pt x="424" y="483"/>
                    <a:pt x="422" y="482"/>
                    <a:pt x="421" y="481"/>
                  </a:cubicBezTo>
                  <a:cubicBezTo>
                    <a:pt x="418" y="480"/>
                    <a:pt x="416" y="477"/>
                    <a:pt x="416" y="472"/>
                  </a:cubicBezTo>
                  <a:cubicBezTo>
                    <a:pt x="416" y="467"/>
                    <a:pt x="415" y="464"/>
                    <a:pt x="415" y="462"/>
                  </a:cubicBezTo>
                  <a:cubicBezTo>
                    <a:pt x="414" y="461"/>
                    <a:pt x="411" y="458"/>
                    <a:pt x="408" y="456"/>
                  </a:cubicBezTo>
                  <a:cubicBezTo>
                    <a:pt x="405" y="455"/>
                    <a:pt x="404" y="453"/>
                    <a:pt x="404" y="452"/>
                  </a:cubicBezTo>
                  <a:cubicBezTo>
                    <a:pt x="403" y="451"/>
                    <a:pt x="403" y="450"/>
                    <a:pt x="404" y="449"/>
                  </a:cubicBezTo>
                  <a:cubicBezTo>
                    <a:pt x="404" y="447"/>
                    <a:pt x="402" y="447"/>
                    <a:pt x="400" y="443"/>
                  </a:cubicBezTo>
                  <a:cubicBezTo>
                    <a:pt x="398" y="439"/>
                    <a:pt x="392" y="433"/>
                    <a:pt x="392" y="431"/>
                  </a:cubicBezTo>
                  <a:cubicBezTo>
                    <a:pt x="392" y="429"/>
                    <a:pt x="388" y="427"/>
                    <a:pt x="388" y="425"/>
                  </a:cubicBezTo>
                  <a:cubicBezTo>
                    <a:pt x="388" y="422"/>
                    <a:pt x="386" y="422"/>
                    <a:pt x="383" y="418"/>
                  </a:cubicBezTo>
                  <a:cubicBezTo>
                    <a:pt x="379" y="414"/>
                    <a:pt x="378" y="408"/>
                    <a:pt x="379" y="407"/>
                  </a:cubicBezTo>
                  <a:cubicBezTo>
                    <a:pt x="380" y="407"/>
                    <a:pt x="383" y="413"/>
                    <a:pt x="385" y="415"/>
                  </a:cubicBezTo>
                  <a:cubicBezTo>
                    <a:pt x="386" y="417"/>
                    <a:pt x="390" y="423"/>
                    <a:pt x="392" y="423"/>
                  </a:cubicBezTo>
                  <a:cubicBezTo>
                    <a:pt x="395" y="423"/>
                    <a:pt x="396" y="414"/>
                    <a:pt x="397" y="414"/>
                  </a:cubicBezTo>
                  <a:cubicBezTo>
                    <a:pt x="397" y="415"/>
                    <a:pt x="397" y="415"/>
                    <a:pt x="397" y="415"/>
                  </a:cubicBezTo>
                  <a:cubicBezTo>
                    <a:pt x="398" y="416"/>
                    <a:pt x="397" y="421"/>
                    <a:pt x="398" y="421"/>
                  </a:cubicBezTo>
                  <a:cubicBezTo>
                    <a:pt x="400" y="422"/>
                    <a:pt x="401" y="424"/>
                    <a:pt x="405" y="427"/>
                  </a:cubicBezTo>
                  <a:cubicBezTo>
                    <a:pt x="408" y="430"/>
                    <a:pt x="416" y="438"/>
                    <a:pt x="416" y="440"/>
                  </a:cubicBezTo>
                  <a:cubicBezTo>
                    <a:pt x="416" y="442"/>
                    <a:pt x="417" y="445"/>
                    <a:pt x="422" y="447"/>
                  </a:cubicBezTo>
                  <a:cubicBezTo>
                    <a:pt x="426" y="449"/>
                    <a:pt x="426" y="452"/>
                    <a:pt x="429" y="454"/>
                  </a:cubicBezTo>
                  <a:cubicBezTo>
                    <a:pt x="431" y="455"/>
                    <a:pt x="431" y="457"/>
                    <a:pt x="431" y="460"/>
                  </a:cubicBezTo>
                  <a:cubicBezTo>
                    <a:pt x="431" y="464"/>
                    <a:pt x="433" y="468"/>
                    <a:pt x="437" y="470"/>
                  </a:cubicBezTo>
                  <a:cubicBezTo>
                    <a:pt x="441" y="472"/>
                    <a:pt x="444" y="474"/>
                    <a:pt x="446" y="478"/>
                  </a:cubicBezTo>
                  <a:cubicBezTo>
                    <a:pt x="448" y="481"/>
                    <a:pt x="450" y="485"/>
                    <a:pt x="453" y="487"/>
                  </a:cubicBezTo>
                  <a:cubicBezTo>
                    <a:pt x="456" y="489"/>
                    <a:pt x="454" y="490"/>
                    <a:pt x="456" y="491"/>
                  </a:cubicBezTo>
                  <a:cubicBezTo>
                    <a:pt x="456" y="492"/>
                    <a:pt x="457" y="493"/>
                    <a:pt x="458" y="495"/>
                  </a:cubicBezTo>
                  <a:cubicBezTo>
                    <a:pt x="459" y="496"/>
                    <a:pt x="459" y="497"/>
                    <a:pt x="459" y="498"/>
                  </a:cubicBezTo>
                  <a:cubicBezTo>
                    <a:pt x="458" y="500"/>
                    <a:pt x="459" y="505"/>
                    <a:pt x="461" y="508"/>
                  </a:cubicBezTo>
                  <a:cubicBezTo>
                    <a:pt x="463" y="510"/>
                    <a:pt x="463" y="515"/>
                    <a:pt x="464" y="516"/>
                  </a:cubicBezTo>
                  <a:cubicBezTo>
                    <a:pt x="465" y="517"/>
                    <a:pt x="474" y="517"/>
                    <a:pt x="478" y="515"/>
                  </a:cubicBezTo>
                  <a:cubicBezTo>
                    <a:pt x="482" y="513"/>
                    <a:pt x="484" y="513"/>
                    <a:pt x="488" y="513"/>
                  </a:cubicBezTo>
                  <a:cubicBezTo>
                    <a:pt x="491" y="513"/>
                    <a:pt x="495" y="511"/>
                    <a:pt x="496" y="510"/>
                  </a:cubicBezTo>
                  <a:cubicBezTo>
                    <a:pt x="497" y="509"/>
                    <a:pt x="502" y="508"/>
                    <a:pt x="504" y="509"/>
                  </a:cubicBezTo>
                  <a:cubicBezTo>
                    <a:pt x="506" y="509"/>
                    <a:pt x="508" y="507"/>
                    <a:pt x="510" y="505"/>
                  </a:cubicBezTo>
                  <a:cubicBezTo>
                    <a:pt x="512" y="504"/>
                    <a:pt x="519" y="503"/>
                    <a:pt x="526" y="501"/>
                  </a:cubicBezTo>
                  <a:cubicBezTo>
                    <a:pt x="533" y="500"/>
                    <a:pt x="532" y="497"/>
                    <a:pt x="533" y="495"/>
                  </a:cubicBezTo>
                  <a:cubicBezTo>
                    <a:pt x="535" y="494"/>
                    <a:pt x="537" y="495"/>
                    <a:pt x="540" y="494"/>
                  </a:cubicBezTo>
                  <a:cubicBezTo>
                    <a:pt x="541" y="493"/>
                    <a:pt x="541" y="493"/>
                    <a:pt x="542" y="493"/>
                  </a:cubicBezTo>
                  <a:cubicBezTo>
                    <a:pt x="546" y="491"/>
                    <a:pt x="551" y="492"/>
                    <a:pt x="555" y="491"/>
                  </a:cubicBezTo>
                  <a:cubicBezTo>
                    <a:pt x="558" y="491"/>
                    <a:pt x="555" y="488"/>
                    <a:pt x="558" y="487"/>
                  </a:cubicBezTo>
                  <a:cubicBezTo>
                    <a:pt x="559" y="485"/>
                    <a:pt x="562" y="486"/>
                    <a:pt x="563" y="486"/>
                  </a:cubicBezTo>
                  <a:cubicBezTo>
                    <a:pt x="564" y="486"/>
                    <a:pt x="565" y="486"/>
                    <a:pt x="566" y="486"/>
                  </a:cubicBezTo>
                  <a:cubicBezTo>
                    <a:pt x="567" y="485"/>
                    <a:pt x="568" y="481"/>
                    <a:pt x="571" y="480"/>
                  </a:cubicBezTo>
                  <a:cubicBezTo>
                    <a:pt x="573" y="479"/>
                    <a:pt x="576" y="480"/>
                    <a:pt x="576" y="478"/>
                  </a:cubicBezTo>
                  <a:cubicBezTo>
                    <a:pt x="576" y="477"/>
                    <a:pt x="576" y="471"/>
                    <a:pt x="579" y="470"/>
                  </a:cubicBezTo>
                  <a:cubicBezTo>
                    <a:pt x="581" y="470"/>
                    <a:pt x="585" y="468"/>
                    <a:pt x="585" y="467"/>
                  </a:cubicBezTo>
                  <a:cubicBezTo>
                    <a:pt x="585" y="466"/>
                    <a:pt x="590" y="462"/>
                    <a:pt x="591" y="460"/>
                  </a:cubicBezTo>
                  <a:cubicBezTo>
                    <a:pt x="593" y="458"/>
                    <a:pt x="593" y="457"/>
                    <a:pt x="591" y="457"/>
                  </a:cubicBezTo>
                  <a:cubicBezTo>
                    <a:pt x="588" y="457"/>
                    <a:pt x="585" y="452"/>
                    <a:pt x="584" y="451"/>
                  </a:cubicBezTo>
                  <a:cubicBezTo>
                    <a:pt x="583" y="449"/>
                    <a:pt x="577" y="450"/>
                    <a:pt x="571" y="447"/>
                  </a:cubicBezTo>
                  <a:cubicBezTo>
                    <a:pt x="569" y="446"/>
                    <a:pt x="568" y="443"/>
                    <a:pt x="567" y="441"/>
                  </a:cubicBezTo>
                  <a:cubicBezTo>
                    <a:pt x="566" y="437"/>
                    <a:pt x="566" y="434"/>
                    <a:pt x="565" y="434"/>
                  </a:cubicBezTo>
                  <a:cubicBezTo>
                    <a:pt x="564" y="433"/>
                    <a:pt x="558" y="438"/>
                    <a:pt x="556" y="441"/>
                  </a:cubicBezTo>
                  <a:cubicBezTo>
                    <a:pt x="553" y="445"/>
                    <a:pt x="547" y="447"/>
                    <a:pt x="541" y="447"/>
                  </a:cubicBezTo>
                  <a:cubicBezTo>
                    <a:pt x="535" y="446"/>
                    <a:pt x="533" y="448"/>
                    <a:pt x="532" y="449"/>
                  </a:cubicBezTo>
                  <a:cubicBezTo>
                    <a:pt x="532" y="449"/>
                    <a:pt x="531" y="449"/>
                    <a:pt x="530" y="448"/>
                  </a:cubicBezTo>
                  <a:cubicBezTo>
                    <a:pt x="529" y="447"/>
                    <a:pt x="528" y="446"/>
                    <a:pt x="527" y="444"/>
                  </a:cubicBezTo>
                  <a:cubicBezTo>
                    <a:pt x="527" y="444"/>
                    <a:pt x="527" y="443"/>
                    <a:pt x="527" y="443"/>
                  </a:cubicBezTo>
                  <a:cubicBezTo>
                    <a:pt x="529" y="441"/>
                    <a:pt x="530" y="436"/>
                    <a:pt x="526" y="435"/>
                  </a:cubicBezTo>
                  <a:cubicBezTo>
                    <a:pt x="523" y="435"/>
                    <a:pt x="521" y="440"/>
                    <a:pt x="521" y="441"/>
                  </a:cubicBezTo>
                  <a:cubicBezTo>
                    <a:pt x="521" y="441"/>
                    <a:pt x="521" y="441"/>
                    <a:pt x="521" y="441"/>
                  </a:cubicBezTo>
                  <a:cubicBezTo>
                    <a:pt x="519" y="440"/>
                    <a:pt x="515" y="436"/>
                    <a:pt x="517" y="435"/>
                  </a:cubicBezTo>
                  <a:cubicBezTo>
                    <a:pt x="518" y="433"/>
                    <a:pt x="516" y="430"/>
                    <a:pt x="513" y="428"/>
                  </a:cubicBezTo>
                  <a:cubicBezTo>
                    <a:pt x="511" y="427"/>
                    <a:pt x="506" y="423"/>
                    <a:pt x="505" y="421"/>
                  </a:cubicBezTo>
                  <a:cubicBezTo>
                    <a:pt x="505" y="421"/>
                    <a:pt x="505" y="420"/>
                    <a:pt x="504" y="419"/>
                  </a:cubicBezTo>
                  <a:cubicBezTo>
                    <a:pt x="503" y="416"/>
                    <a:pt x="501" y="412"/>
                    <a:pt x="501" y="411"/>
                  </a:cubicBezTo>
                  <a:cubicBezTo>
                    <a:pt x="501" y="411"/>
                    <a:pt x="501" y="411"/>
                    <a:pt x="501" y="410"/>
                  </a:cubicBezTo>
                  <a:cubicBezTo>
                    <a:pt x="502" y="410"/>
                    <a:pt x="503" y="409"/>
                    <a:pt x="505" y="409"/>
                  </a:cubicBezTo>
                  <a:cubicBezTo>
                    <a:pt x="505" y="409"/>
                    <a:pt x="506" y="409"/>
                    <a:pt x="507" y="409"/>
                  </a:cubicBezTo>
                  <a:cubicBezTo>
                    <a:pt x="509" y="409"/>
                    <a:pt x="508" y="407"/>
                    <a:pt x="510" y="408"/>
                  </a:cubicBezTo>
                  <a:cubicBezTo>
                    <a:pt x="512" y="409"/>
                    <a:pt x="514" y="408"/>
                    <a:pt x="515" y="408"/>
                  </a:cubicBezTo>
                  <a:cubicBezTo>
                    <a:pt x="517" y="408"/>
                    <a:pt x="521" y="414"/>
                    <a:pt x="523" y="417"/>
                  </a:cubicBezTo>
                  <a:cubicBezTo>
                    <a:pt x="525" y="420"/>
                    <a:pt x="525" y="421"/>
                    <a:pt x="528" y="423"/>
                  </a:cubicBezTo>
                  <a:cubicBezTo>
                    <a:pt x="530" y="424"/>
                    <a:pt x="533" y="423"/>
                    <a:pt x="537" y="426"/>
                  </a:cubicBezTo>
                  <a:cubicBezTo>
                    <a:pt x="541" y="429"/>
                    <a:pt x="551" y="431"/>
                    <a:pt x="555" y="431"/>
                  </a:cubicBezTo>
                  <a:cubicBezTo>
                    <a:pt x="557" y="431"/>
                    <a:pt x="558" y="431"/>
                    <a:pt x="560" y="430"/>
                  </a:cubicBezTo>
                  <a:cubicBezTo>
                    <a:pt x="562" y="429"/>
                    <a:pt x="564" y="428"/>
                    <a:pt x="567" y="429"/>
                  </a:cubicBezTo>
                  <a:cubicBezTo>
                    <a:pt x="572" y="429"/>
                    <a:pt x="571" y="435"/>
                    <a:pt x="573" y="436"/>
                  </a:cubicBezTo>
                  <a:cubicBezTo>
                    <a:pt x="575" y="438"/>
                    <a:pt x="596" y="439"/>
                    <a:pt x="600" y="440"/>
                  </a:cubicBezTo>
                  <a:cubicBezTo>
                    <a:pt x="601" y="441"/>
                    <a:pt x="604" y="441"/>
                    <a:pt x="608" y="441"/>
                  </a:cubicBezTo>
                  <a:cubicBezTo>
                    <a:pt x="608" y="440"/>
                    <a:pt x="608" y="440"/>
                    <a:pt x="608" y="439"/>
                  </a:cubicBezTo>
                  <a:cubicBezTo>
                    <a:pt x="608" y="440"/>
                    <a:pt x="608" y="440"/>
                    <a:pt x="608" y="441"/>
                  </a:cubicBezTo>
                  <a:cubicBezTo>
                    <a:pt x="614" y="441"/>
                    <a:pt x="622" y="441"/>
                    <a:pt x="622" y="440"/>
                  </a:cubicBezTo>
                  <a:cubicBezTo>
                    <a:pt x="624" y="439"/>
                    <a:pt x="627" y="438"/>
                    <a:pt x="628" y="439"/>
                  </a:cubicBezTo>
                  <a:cubicBezTo>
                    <a:pt x="630" y="440"/>
                    <a:pt x="638" y="441"/>
                    <a:pt x="641" y="439"/>
                  </a:cubicBezTo>
                  <a:cubicBezTo>
                    <a:pt x="645" y="438"/>
                    <a:pt x="647" y="439"/>
                    <a:pt x="647" y="441"/>
                  </a:cubicBezTo>
                  <a:cubicBezTo>
                    <a:pt x="647" y="442"/>
                    <a:pt x="649" y="443"/>
                    <a:pt x="650" y="444"/>
                  </a:cubicBezTo>
                  <a:cubicBezTo>
                    <a:pt x="652" y="445"/>
                    <a:pt x="651" y="446"/>
                    <a:pt x="652" y="448"/>
                  </a:cubicBezTo>
                  <a:cubicBezTo>
                    <a:pt x="653" y="449"/>
                    <a:pt x="655" y="449"/>
                    <a:pt x="659" y="450"/>
                  </a:cubicBezTo>
                  <a:cubicBezTo>
                    <a:pt x="659" y="450"/>
                    <a:pt x="660" y="450"/>
                    <a:pt x="660" y="451"/>
                  </a:cubicBezTo>
                  <a:cubicBezTo>
                    <a:pt x="662" y="452"/>
                    <a:pt x="663" y="455"/>
                    <a:pt x="667" y="456"/>
                  </a:cubicBezTo>
                  <a:cubicBezTo>
                    <a:pt x="669" y="456"/>
                    <a:pt x="671" y="456"/>
                    <a:pt x="672" y="456"/>
                  </a:cubicBezTo>
                  <a:cubicBezTo>
                    <a:pt x="674" y="455"/>
                    <a:pt x="676" y="455"/>
                    <a:pt x="676" y="456"/>
                  </a:cubicBezTo>
                  <a:cubicBezTo>
                    <a:pt x="676" y="459"/>
                    <a:pt x="665" y="458"/>
                    <a:pt x="665" y="459"/>
                  </a:cubicBezTo>
                  <a:cubicBezTo>
                    <a:pt x="665" y="460"/>
                    <a:pt x="676" y="470"/>
                    <a:pt x="681" y="469"/>
                  </a:cubicBezTo>
                  <a:cubicBezTo>
                    <a:pt x="687" y="468"/>
                    <a:pt x="691" y="464"/>
                    <a:pt x="689" y="463"/>
                  </a:cubicBezTo>
                  <a:cubicBezTo>
                    <a:pt x="688" y="462"/>
                    <a:pt x="690" y="459"/>
                    <a:pt x="692" y="460"/>
                  </a:cubicBezTo>
                  <a:cubicBezTo>
                    <a:pt x="693" y="460"/>
                    <a:pt x="692" y="465"/>
                    <a:pt x="694" y="466"/>
                  </a:cubicBezTo>
                  <a:cubicBezTo>
                    <a:pt x="695" y="467"/>
                    <a:pt x="695" y="469"/>
                    <a:pt x="694" y="471"/>
                  </a:cubicBezTo>
                  <a:cubicBezTo>
                    <a:pt x="693" y="474"/>
                    <a:pt x="695" y="478"/>
                    <a:pt x="695" y="481"/>
                  </a:cubicBezTo>
                  <a:cubicBezTo>
                    <a:pt x="696" y="484"/>
                    <a:pt x="698" y="488"/>
                    <a:pt x="699" y="492"/>
                  </a:cubicBezTo>
                  <a:cubicBezTo>
                    <a:pt x="700" y="496"/>
                    <a:pt x="703" y="503"/>
                    <a:pt x="706" y="508"/>
                  </a:cubicBezTo>
                  <a:cubicBezTo>
                    <a:pt x="709" y="512"/>
                    <a:pt x="711" y="521"/>
                    <a:pt x="713" y="523"/>
                  </a:cubicBezTo>
                  <a:cubicBezTo>
                    <a:pt x="715" y="525"/>
                    <a:pt x="721" y="531"/>
                    <a:pt x="721" y="535"/>
                  </a:cubicBezTo>
                  <a:cubicBezTo>
                    <a:pt x="721" y="539"/>
                    <a:pt x="726" y="544"/>
                    <a:pt x="728" y="546"/>
                  </a:cubicBezTo>
                  <a:cubicBezTo>
                    <a:pt x="730" y="547"/>
                    <a:pt x="734" y="544"/>
                    <a:pt x="735" y="542"/>
                  </a:cubicBezTo>
                  <a:cubicBezTo>
                    <a:pt x="736" y="539"/>
                    <a:pt x="742" y="538"/>
                    <a:pt x="743" y="536"/>
                  </a:cubicBezTo>
                  <a:cubicBezTo>
                    <a:pt x="743" y="534"/>
                    <a:pt x="744" y="533"/>
                    <a:pt x="746" y="532"/>
                  </a:cubicBezTo>
                  <a:cubicBezTo>
                    <a:pt x="748" y="532"/>
                    <a:pt x="748" y="531"/>
                    <a:pt x="748" y="528"/>
                  </a:cubicBezTo>
                  <a:cubicBezTo>
                    <a:pt x="748" y="526"/>
                    <a:pt x="748" y="523"/>
                    <a:pt x="750" y="521"/>
                  </a:cubicBezTo>
                  <a:cubicBezTo>
                    <a:pt x="752" y="519"/>
                    <a:pt x="752" y="513"/>
                    <a:pt x="751" y="511"/>
                  </a:cubicBezTo>
                  <a:cubicBezTo>
                    <a:pt x="750" y="509"/>
                    <a:pt x="750" y="506"/>
                    <a:pt x="752" y="504"/>
                  </a:cubicBezTo>
                  <a:cubicBezTo>
                    <a:pt x="753" y="502"/>
                    <a:pt x="752" y="499"/>
                    <a:pt x="754" y="499"/>
                  </a:cubicBezTo>
                  <a:cubicBezTo>
                    <a:pt x="757" y="499"/>
                    <a:pt x="760" y="497"/>
                    <a:pt x="762" y="495"/>
                  </a:cubicBezTo>
                  <a:cubicBezTo>
                    <a:pt x="764" y="493"/>
                    <a:pt x="771" y="489"/>
                    <a:pt x="774" y="488"/>
                  </a:cubicBezTo>
                  <a:cubicBezTo>
                    <a:pt x="776" y="486"/>
                    <a:pt x="784" y="481"/>
                    <a:pt x="786" y="478"/>
                  </a:cubicBezTo>
                  <a:cubicBezTo>
                    <a:pt x="789" y="475"/>
                    <a:pt x="795" y="474"/>
                    <a:pt x="798" y="472"/>
                  </a:cubicBezTo>
                  <a:cubicBezTo>
                    <a:pt x="801" y="470"/>
                    <a:pt x="800" y="469"/>
                    <a:pt x="800" y="466"/>
                  </a:cubicBezTo>
                  <a:cubicBezTo>
                    <a:pt x="801" y="463"/>
                    <a:pt x="811" y="462"/>
                    <a:pt x="814" y="462"/>
                  </a:cubicBezTo>
                  <a:cubicBezTo>
                    <a:pt x="815" y="462"/>
                    <a:pt x="816" y="462"/>
                    <a:pt x="816" y="462"/>
                  </a:cubicBezTo>
                  <a:cubicBezTo>
                    <a:pt x="818" y="462"/>
                    <a:pt x="819" y="461"/>
                    <a:pt x="821" y="461"/>
                  </a:cubicBezTo>
                  <a:cubicBezTo>
                    <a:pt x="824" y="461"/>
                    <a:pt x="827" y="461"/>
                    <a:pt x="827" y="459"/>
                  </a:cubicBezTo>
                  <a:cubicBezTo>
                    <a:pt x="828" y="457"/>
                    <a:pt x="831" y="455"/>
                    <a:pt x="832" y="456"/>
                  </a:cubicBezTo>
                  <a:cubicBezTo>
                    <a:pt x="834" y="457"/>
                    <a:pt x="836" y="462"/>
                    <a:pt x="836" y="464"/>
                  </a:cubicBezTo>
                  <a:cubicBezTo>
                    <a:pt x="836" y="465"/>
                    <a:pt x="837" y="466"/>
                    <a:pt x="837" y="467"/>
                  </a:cubicBezTo>
                  <a:cubicBezTo>
                    <a:pt x="839" y="469"/>
                    <a:pt x="842" y="472"/>
                    <a:pt x="845" y="473"/>
                  </a:cubicBezTo>
                  <a:cubicBezTo>
                    <a:pt x="849" y="474"/>
                    <a:pt x="852" y="481"/>
                    <a:pt x="853" y="485"/>
                  </a:cubicBezTo>
                  <a:cubicBezTo>
                    <a:pt x="855" y="488"/>
                    <a:pt x="854" y="492"/>
                    <a:pt x="852" y="494"/>
                  </a:cubicBezTo>
                  <a:cubicBezTo>
                    <a:pt x="851" y="496"/>
                    <a:pt x="853" y="496"/>
                    <a:pt x="856" y="497"/>
                  </a:cubicBezTo>
                  <a:cubicBezTo>
                    <a:pt x="858" y="498"/>
                    <a:pt x="861" y="499"/>
                    <a:pt x="863" y="497"/>
                  </a:cubicBezTo>
                  <a:cubicBezTo>
                    <a:pt x="865" y="495"/>
                    <a:pt x="869" y="493"/>
                    <a:pt x="870" y="491"/>
                  </a:cubicBezTo>
                  <a:cubicBezTo>
                    <a:pt x="870" y="489"/>
                    <a:pt x="872" y="492"/>
                    <a:pt x="874" y="493"/>
                  </a:cubicBezTo>
                  <a:cubicBezTo>
                    <a:pt x="875" y="494"/>
                    <a:pt x="876" y="497"/>
                    <a:pt x="877" y="500"/>
                  </a:cubicBezTo>
                  <a:cubicBezTo>
                    <a:pt x="877" y="503"/>
                    <a:pt x="877" y="510"/>
                    <a:pt x="881" y="512"/>
                  </a:cubicBezTo>
                  <a:cubicBezTo>
                    <a:pt x="884" y="515"/>
                    <a:pt x="884" y="520"/>
                    <a:pt x="884" y="522"/>
                  </a:cubicBezTo>
                  <a:cubicBezTo>
                    <a:pt x="883" y="524"/>
                    <a:pt x="885" y="527"/>
                    <a:pt x="885" y="529"/>
                  </a:cubicBezTo>
                  <a:cubicBezTo>
                    <a:pt x="884" y="529"/>
                    <a:pt x="884" y="530"/>
                    <a:pt x="884" y="530"/>
                  </a:cubicBezTo>
                  <a:cubicBezTo>
                    <a:pt x="884" y="533"/>
                    <a:pt x="883" y="537"/>
                    <a:pt x="882" y="539"/>
                  </a:cubicBezTo>
                  <a:cubicBezTo>
                    <a:pt x="881" y="542"/>
                    <a:pt x="880" y="544"/>
                    <a:pt x="882" y="544"/>
                  </a:cubicBezTo>
                  <a:cubicBezTo>
                    <a:pt x="884" y="544"/>
                    <a:pt x="889" y="548"/>
                    <a:pt x="893" y="552"/>
                  </a:cubicBezTo>
                  <a:cubicBezTo>
                    <a:pt x="894" y="553"/>
                    <a:pt x="894" y="554"/>
                    <a:pt x="895" y="555"/>
                  </a:cubicBezTo>
                  <a:cubicBezTo>
                    <a:pt x="897" y="558"/>
                    <a:pt x="897" y="561"/>
                    <a:pt x="897" y="564"/>
                  </a:cubicBezTo>
                  <a:cubicBezTo>
                    <a:pt x="897" y="567"/>
                    <a:pt x="904" y="573"/>
                    <a:pt x="905" y="575"/>
                  </a:cubicBezTo>
                  <a:cubicBezTo>
                    <a:pt x="906" y="577"/>
                    <a:pt x="908" y="578"/>
                    <a:pt x="912" y="580"/>
                  </a:cubicBezTo>
                  <a:cubicBezTo>
                    <a:pt x="917" y="583"/>
                    <a:pt x="925" y="587"/>
                    <a:pt x="927" y="586"/>
                  </a:cubicBezTo>
                  <a:cubicBezTo>
                    <a:pt x="929" y="585"/>
                    <a:pt x="925" y="580"/>
                    <a:pt x="922" y="578"/>
                  </a:cubicBezTo>
                  <a:cubicBezTo>
                    <a:pt x="919" y="576"/>
                    <a:pt x="922" y="570"/>
                    <a:pt x="922" y="566"/>
                  </a:cubicBezTo>
                  <a:cubicBezTo>
                    <a:pt x="922" y="563"/>
                    <a:pt x="917" y="563"/>
                    <a:pt x="916" y="560"/>
                  </a:cubicBezTo>
                  <a:cubicBezTo>
                    <a:pt x="915" y="558"/>
                    <a:pt x="913" y="559"/>
                    <a:pt x="912" y="557"/>
                  </a:cubicBezTo>
                  <a:cubicBezTo>
                    <a:pt x="912" y="557"/>
                    <a:pt x="912" y="557"/>
                    <a:pt x="912" y="557"/>
                  </a:cubicBezTo>
                  <a:cubicBezTo>
                    <a:pt x="910" y="555"/>
                    <a:pt x="906" y="553"/>
                    <a:pt x="903" y="553"/>
                  </a:cubicBezTo>
                  <a:cubicBezTo>
                    <a:pt x="899" y="552"/>
                    <a:pt x="897" y="548"/>
                    <a:pt x="897" y="546"/>
                  </a:cubicBezTo>
                  <a:cubicBezTo>
                    <a:pt x="898" y="544"/>
                    <a:pt x="895" y="542"/>
                    <a:pt x="895" y="540"/>
                  </a:cubicBezTo>
                  <a:cubicBezTo>
                    <a:pt x="895" y="539"/>
                    <a:pt x="892" y="539"/>
                    <a:pt x="890" y="538"/>
                  </a:cubicBezTo>
                  <a:cubicBezTo>
                    <a:pt x="887" y="537"/>
                    <a:pt x="890" y="531"/>
                    <a:pt x="891" y="528"/>
                  </a:cubicBezTo>
                  <a:cubicBezTo>
                    <a:pt x="891" y="526"/>
                    <a:pt x="896" y="518"/>
                    <a:pt x="895" y="516"/>
                  </a:cubicBezTo>
                  <a:cubicBezTo>
                    <a:pt x="893" y="514"/>
                    <a:pt x="900" y="512"/>
                    <a:pt x="901" y="515"/>
                  </a:cubicBezTo>
                  <a:cubicBezTo>
                    <a:pt x="902" y="517"/>
                    <a:pt x="903" y="518"/>
                    <a:pt x="907" y="518"/>
                  </a:cubicBezTo>
                  <a:cubicBezTo>
                    <a:pt x="912" y="518"/>
                    <a:pt x="912" y="521"/>
                    <a:pt x="915" y="522"/>
                  </a:cubicBezTo>
                  <a:cubicBezTo>
                    <a:pt x="916" y="522"/>
                    <a:pt x="916" y="522"/>
                    <a:pt x="916" y="522"/>
                  </a:cubicBezTo>
                  <a:cubicBezTo>
                    <a:pt x="919" y="523"/>
                    <a:pt x="918" y="526"/>
                    <a:pt x="918" y="527"/>
                  </a:cubicBezTo>
                  <a:cubicBezTo>
                    <a:pt x="918" y="529"/>
                    <a:pt x="921" y="528"/>
                    <a:pt x="923" y="528"/>
                  </a:cubicBezTo>
                  <a:cubicBezTo>
                    <a:pt x="924" y="528"/>
                    <a:pt x="922" y="530"/>
                    <a:pt x="923" y="531"/>
                  </a:cubicBezTo>
                  <a:cubicBezTo>
                    <a:pt x="924" y="531"/>
                    <a:pt x="925" y="531"/>
                    <a:pt x="926" y="531"/>
                  </a:cubicBezTo>
                  <a:cubicBezTo>
                    <a:pt x="927" y="531"/>
                    <a:pt x="929" y="531"/>
                    <a:pt x="929" y="531"/>
                  </a:cubicBezTo>
                  <a:cubicBezTo>
                    <a:pt x="930" y="532"/>
                    <a:pt x="930" y="532"/>
                    <a:pt x="930" y="532"/>
                  </a:cubicBezTo>
                  <a:cubicBezTo>
                    <a:pt x="931" y="533"/>
                    <a:pt x="932" y="533"/>
                    <a:pt x="933" y="534"/>
                  </a:cubicBezTo>
                  <a:cubicBezTo>
                    <a:pt x="935" y="535"/>
                    <a:pt x="931" y="536"/>
                    <a:pt x="931" y="539"/>
                  </a:cubicBezTo>
                  <a:cubicBezTo>
                    <a:pt x="931" y="542"/>
                    <a:pt x="934" y="543"/>
                    <a:pt x="935" y="542"/>
                  </a:cubicBezTo>
                  <a:cubicBezTo>
                    <a:pt x="936" y="540"/>
                    <a:pt x="940" y="538"/>
                    <a:pt x="942" y="538"/>
                  </a:cubicBezTo>
                  <a:cubicBezTo>
                    <a:pt x="944" y="537"/>
                    <a:pt x="942" y="535"/>
                    <a:pt x="944" y="535"/>
                  </a:cubicBezTo>
                  <a:cubicBezTo>
                    <a:pt x="946" y="535"/>
                    <a:pt x="945" y="533"/>
                    <a:pt x="946" y="532"/>
                  </a:cubicBezTo>
                  <a:cubicBezTo>
                    <a:pt x="947" y="531"/>
                    <a:pt x="948" y="531"/>
                    <a:pt x="951" y="532"/>
                  </a:cubicBezTo>
                  <a:cubicBezTo>
                    <a:pt x="953" y="532"/>
                    <a:pt x="957" y="530"/>
                    <a:pt x="961" y="528"/>
                  </a:cubicBezTo>
                  <a:cubicBezTo>
                    <a:pt x="965" y="526"/>
                    <a:pt x="966" y="525"/>
                    <a:pt x="967" y="520"/>
                  </a:cubicBezTo>
                  <a:cubicBezTo>
                    <a:pt x="969" y="514"/>
                    <a:pt x="965" y="508"/>
                    <a:pt x="965" y="506"/>
                  </a:cubicBezTo>
                  <a:cubicBezTo>
                    <a:pt x="965" y="505"/>
                    <a:pt x="960" y="497"/>
                    <a:pt x="958" y="497"/>
                  </a:cubicBezTo>
                  <a:cubicBezTo>
                    <a:pt x="956" y="497"/>
                    <a:pt x="947" y="490"/>
                    <a:pt x="946" y="489"/>
                  </a:cubicBezTo>
                  <a:cubicBezTo>
                    <a:pt x="944" y="488"/>
                    <a:pt x="944" y="486"/>
                    <a:pt x="942" y="485"/>
                  </a:cubicBezTo>
                  <a:cubicBezTo>
                    <a:pt x="940" y="483"/>
                    <a:pt x="940" y="479"/>
                    <a:pt x="940" y="477"/>
                  </a:cubicBezTo>
                  <a:cubicBezTo>
                    <a:pt x="941" y="474"/>
                    <a:pt x="946" y="473"/>
                    <a:pt x="946" y="471"/>
                  </a:cubicBezTo>
                  <a:cubicBezTo>
                    <a:pt x="946" y="470"/>
                    <a:pt x="946" y="468"/>
                    <a:pt x="949" y="468"/>
                  </a:cubicBezTo>
                  <a:cubicBezTo>
                    <a:pt x="951" y="468"/>
                    <a:pt x="954" y="466"/>
                    <a:pt x="955" y="465"/>
                  </a:cubicBezTo>
                  <a:cubicBezTo>
                    <a:pt x="955" y="464"/>
                    <a:pt x="955" y="464"/>
                    <a:pt x="955" y="464"/>
                  </a:cubicBezTo>
                  <a:cubicBezTo>
                    <a:pt x="956" y="464"/>
                    <a:pt x="957" y="464"/>
                    <a:pt x="957" y="464"/>
                  </a:cubicBezTo>
                  <a:cubicBezTo>
                    <a:pt x="959" y="464"/>
                    <a:pt x="960" y="464"/>
                    <a:pt x="960" y="463"/>
                  </a:cubicBezTo>
                  <a:cubicBezTo>
                    <a:pt x="961" y="462"/>
                    <a:pt x="963" y="462"/>
                    <a:pt x="964" y="464"/>
                  </a:cubicBezTo>
                  <a:cubicBezTo>
                    <a:pt x="965" y="465"/>
                    <a:pt x="966" y="465"/>
                    <a:pt x="969" y="464"/>
                  </a:cubicBezTo>
                  <a:cubicBezTo>
                    <a:pt x="971" y="462"/>
                    <a:pt x="972" y="465"/>
                    <a:pt x="971" y="466"/>
                  </a:cubicBezTo>
                  <a:cubicBezTo>
                    <a:pt x="969" y="467"/>
                    <a:pt x="970" y="470"/>
                    <a:pt x="973" y="471"/>
                  </a:cubicBezTo>
                  <a:cubicBezTo>
                    <a:pt x="975" y="473"/>
                    <a:pt x="975" y="470"/>
                    <a:pt x="975" y="469"/>
                  </a:cubicBezTo>
                  <a:cubicBezTo>
                    <a:pt x="974" y="467"/>
                    <a:pt x="978" y="466"/>
                    <a:pt x="985" y="464"/>
                  </a:cubicBezTo>
                  <a:cubicBezTo>
                    <a:pt x="993" y="462"/>
                    <a:pt x="1000" y="458"/>
                    <a:pt x="1000" y="457"/>
                  </a:cubicBezTo>
                  <a:cubicBezTo>
                    <a:pt x="1001" y="457"/>
                    <a:pt x="1002" y="457"/>
                    <a:pt x="1003" y="457"/>
                  </a:cubicBezTo>
                  <a:cubicBezTo>
                    <a:pt x="1005" y="458"/>
                    <a:pt x="1007" y="458"/>
                    <a:pt x="1008" y="457"/>
                  </a:cubicBezTo>
                  <a:cubicBezTo>
                    <a:pt x="1010" y="456"/>
                    <a:pt x="1019" y="456"/>
                    <a:pt x="1021" y="456"/>
                  </a:cubicBezTo>
                  <a:cubicBezTo>
                    <a:pt x="1024" y="455"/>
                    <a:pt x="1023" y="454"/>
                    <a:pt x="1026" y="453"/>
                  </a:cubicBezTo>
                  <a:cubicBezTo>
                    <a:pt x="1028" y="451"/>
                    <a:pt x="1028" y="450"/>
                    <a:pt x="1030" y="450"/>
                  </a:cubicBezTo>
                  <a:cubicBezTo>
                    <a:pt x="1033" y="449"/>
                    <a:pt x="1035" y="447"/>
                    <a:pt x="1035" y="446"/>
                  </a:cubicBezTo>
                  <a:cubicBezTo>
                    <a:pt x="1035" y="445"/>
                    <a:pt x="1040" y="445"/>
                    <a:pt x="1040" y="444"/>
                  </a:cubicBezTo>
                  <a:cubicBezTo>
                    <a:pt x="1040" y="443"/>
                    <a:pt x="1044" y="442"/>
                    <a:pt x="1044" y="441"/>
                  </a:cubicBezTo>
                  <a:cubicBezTo>
                    <a:pt x="1044" y="439"/>
                    <a:pt x="1046" y="440"/>
                    <a:pt x="1047" y="439"/>
                  </a:cubicBezTo>
                  <a:cubicBezTo>
                    <a:pt x="1048" y="438"/>
                    <a:pt x="1047" y="435"/>
                    <a:pt x="1048" y="434"/>
                  </a:cubicBezTo>
                  <a:cubicBezTo>
                    <a:pt x="1050" y="434"/>
                    <a:pt x="1048" y="432"/>
                    <a:pt x="1047" y="431"/>
                  </a:cubicBezTo>
                  <a:cubicBezTo>
                    <a:pt x="1047" y="430"/>
                    <a:pt x="1051" y="430"/>
                    <a:pt x="1053" y="429"/>
                  </a:cubicBezTo>
                  <a:cubicBezTo>
                    <a:pt x="1055" y="428"/>
                    <a:pt x="1056" y="427"/>
                    <a:pt x="1056" y="425"/>
                  </a:cubicBezTo>
                  <a:cubicBezTo>
                    <a:pt x="1057" y="424"/>
                    <a:pt x="1060" y="422"/>
                    <a:pt x="1061" y="422"/>
                  </a:cubicBezTo>
                  <a:cubicBezTo>
                    <a:pt x="1063" y="421"/>
                    <a:pt x="1063" y="419"/>
                    <a:pt x="1063" y="417"/>
                  </a:cubicBezTo>
                  <a:cubicBezTo>
                    <a:pt x="1062" y="415"/>
                    <a:pt x="1065" y="415"/>
                    <a:pt x="1064" y="415"/>
                  </a:cubicBezTo>
                  <a:cubicBezTo>
                    <a:pt x="1063" y="414"/>
                    <a:pt x="1065" y="412"/>
                    <a:pt x="1067" y="411"/>
                  </a:cubicBezTo>
                  <a:cubicBezTo>
                    <a:pt x="1070" y="410"/>
                    <a:pt x="1066" y="409"/>
                    <a:pt x="1064" y="410"/>
                  </a:cubicBezTo>
                  <a:cubicBezTo>
                    <a:pt x="1063" y="411"/>
                    <a:pt x="1063" y="410"/>
                    <a:pt x="1062" y="410"/>
                  </a:cubicBezTo>
                  <a:cubicBezTo>
                    <a:pt x="1061" y="409"/>
                    <a:pt x="1060" y="408"/>
                    <a:pt x="1060" y="409"/>
                  </a:cubicBezTo>
                  <a:cubicBezTo>
                    <a:pt x="1058" y="410"/>
                    <a:pt x="1055" y="408"/>
                    <a:pt x="1057" y="408"/>
                  </a:cubicBezTo>
                  <a:cubicBezTo>
                    <a:pt x="1060" y="407"/>
                    <a:pt x="1063" y="405"/>
                    <a:pt x="1065" y="405"/>
                  </a:cubicBezTo>
                  <a:cubicBezTo>
                    <a:pt x="1067" y="404"/>
                    <a:pt x="1063" y="402"/>
                    <a:pt x="1060" y="402"/>
                  </a:cubicBezTo>
                  <a:cubicBezTo>
                    <a:pt x="1058" y="402"/>
                    <a:pt x="1056" y="398"/>
                    <a:pt x="1054" y="398"/>
                  </a:cubicBezTo>
                  <a:cubicBezTo>
                    <a:pt x="1051" y="398"/>
                    <a:pt x="1055" y="397"/>
                    <a:pt x="1058" y="398"/>
                  </a:cubicBezTo>
                  <a:cubicBezTo>
                    <a:pt x="1061" y="399"/>
                    <a:pt x="1064" y="400"/>
                    <a:pt x="1065" y="399"/>
                  </a:cubicBezTo>
                  <a:cubicBezTo>
                    <a:pt x="1066" y="398"/>
                    <a:pt x="1060" y="394"/>
                    <a:pt x="1058" y="393"/>
                  </a:cubicBezTo>
                  <a:cubicBezTo>
                    <a:pt x="1056" y="392"/>
                    <a:pt x="1058" y="390"/>
                    <a:pt x="1057" y="390"/>
                  </a:cubicBezTo>
                  <a:cubicBezTo>
                    <a:pt x="1056" y="389"/>
                    <a:pt x="1053" y="384"/>
                    <a:pt x="1052" y="382"/>
                  </a:cubicBezTo>
                  <a:cubicBezTo>
                    <a:pt x="1051" y="380"/>
                    <a:pt x="1046" y="380"/>
                    <a:pt x="1045" y="379"/>
                  </a:cubicBezTo>
                  <a:cubicBezTo>
                    <a:pt x="1044" y="377"/>
                    <a:pt x="1045" y="374"/>
                    <a:pt x="1049" y="373"/>
                  </a:cubicBezTo>
                  <a:cubicBezTo>
                    <a:pt x="1052" y="372"/>
                    <a:pt x="1051" y="370"/>
                    <a:pt x="1052" y="370"/>
                  </a:cubicBezTo>
                  <a:cubicBezTo>
                    <a:pt x="1054" y="370"/>
                    <a:pt x="1055" y="370"/>
                    <a:pt x="1057" y="368"/>
                  </a:cubicBezTo>
                  <a:cubicBezTo>
                    <a:pt x="1058" y="366"/>
                    <a:pt x="1060" y="367"/>
                    <a:pt x="1061" y="366"/>
                  </a:cubicBezTo>
                  <a:cubicBezTo>
                    <a:pt x="1063" y="365"/>
                    <a:pt x="1068" y="365"/>
                    <a:pt x="1070" y="364"/>
                  </a:cubicBezTo>
                  <a:cubicBezTo>
                    <a:pt x="1072" y="363"/>
                    <a:pt x="1068" y="360"/>
                    <a:pt x="1066" y="360"/>
                  </a:cubicBezTo>
                  <a:cubicBezTo>
                    <a:pt x="1063" y="361"/>
                    <a:pt x="1060" y="360"/>
                    <a:pt x="1058" y="358"/>
                  </a:cubicBezTo>
                  <a:cubicBezTo>
                    <a:pt x="1056" y="356"/>
                    <a:pt x="1052" y="362"/>
                    <a:pt x="1048" y="363"/>
                  </a:cubicBezTo>
                  <a:cubicBezTo>
                    <a:pt x="1044" y="364"/>
                    <a:pt x="1042" y="361"/>
                    <a:pt x="1043" y="358"/>
                  </a:cubicBezTo>
                  <a:cubicBezTo>
                    <a:pt x="1044" y="356"/>
                    <a:pt x="1040" y="356"/>
                    <a:pt x="1035" y="356"/>
                  </a:cubicBezTo>
                  <a:cubicBezTo>
                    <a:pt x="1030" y="357"/>
                    <a:pt x="1032" y="349"/>
                    <a:pt x="1035" y="349"/>
                  </a:cubicBezTo>
                  <a:cubicBezTo>
                    <a:pt x="1036" y="349"/>
                    <a:pt x="1037" y="349"/>
                    <a:pt x="1038" y="349"/>
                  </a:cubicBezTo>
                  <a:cubicBezTo>
                    <a:pt x="1041" y="350"/>
                    <a:pt x="1043" y="350"/>
                    <a:pt x="1045" y="347"/>
                  </a:cubicBezTo>
                  <a:cubicBezTo>
                    <a:pt x="1047" y="343"/>
                    <a:pt x="1049" y="346"/>
                    <a:pt x="1054" y="342"/>
                  </a:cubicBezTo>
                  <a:cubicBezTo>
                    <a:pt x="1058" y="338"/>
                    <a:pt x="1063" y="336"/>
                    <a:pt x="1067" y="338"/>
                  </a:cubicBezTo>
                  <a:cubicBezTo>
                    <a:pt x="1070" y="340"/>
                    <a:pt x="1063" y="344"/>
                    <a:pt x="1061" y="346"/>
                  </a:cubicBezTo>
                  <a:cubicBezTo>
                    <a:pt x="1060" y="348"/>
                    <a:pt x="1063" y="349"/>
                    <a:pt x="1060" y="351"/>
                  </a:cubicBezTo>
                  <a:cubicBezTo>
                    <a:pt x="1058" y="352"/>
                    <a:pt x="1061" y="353"/>
                    <a:pt x="1066" y="351"/>
                  </a:cubicBezTo>
                  <a:cubicBezTo>
                    <a:pt x="1070" y="348"/>
                    <a:pt x="1076" y="346"/>
                    <a:pt x="1080" y="345"/>
                  </a:cubicBezTo>
                  <a:cubicBezTo>
                    <a:pt x="1081" y="344"/>
                    <a:pt x="1082" y="344"/>
                    <a:pt x="1084" y="344"/>
                  </a:cubicBezTo>
                  <a:cubicBezTo>
                    <a:pt x="1087" y="344"/>
                    <a:pt x="1091" y="346"/>
                    <a:pt x="1092" y="347"/>
                  </a:cubicBezTo>
                  <a:cubicBezTo>
                    <a:pt x="1095" y="350"/>
                    <a:pt x="1090" y="352"/>
                    <a:pt x="1088" y="354"/>
                  </a:cubicBezTo>
                  <a:cubicBezTo>
                    <a:pt x="1086" y="356"/>
                    <a:pt x="1089" y="356"/>
                    <a:pt x="1089" y="357"/>
                  </a:cubicBezTo>
                  <a:cubicBezTo>
                    <a:pt x="1089" y="359"/>
                    <a:pt x="1092" y="360"/>
                    <a:pt x="1093" y="359"/>
                  </a:cubicBezTo>
                  <a:cubicBezTo>
                    <a:pt x="1094" y="357"/>
                    <a:pt x="1096" y="358"/>
                    <a:pt x="1099" y="358"/>
                  </a:cubicBezTo>
                  <a:cubicBezTo>
                    <a:pt x="1100" y="358"/>
                    <a:pt x="1101" y="358"/>
                    <a:pt x="1101" y="359"/>
                  </a:cubicBezTo>
                  <a:cubicBezTo>
                    <a:pt x="1102" y="360"/>
                    <a:pt x="1102" y="362"/>
                    <a:pt x="1103" y="362"/>
                  </a:cubicBezTo>
                  <a:cubicBezTo>
                    <a:pt x="1106" y="362"/>
                    <a:pt x="1105" y="365"/>
                    <a:pt x="1103" y="364"/>
                  </a:cubicBezTo>
                  <a:cubicBezTo>
                    <a:pt x="1100" y="364"/>
                    <a:pt x="1100" y="367"/>
                    <a:pt x="1103" y="370"/>
                  </a:cubicBezTo>
                  <a:cubicBezTo>
                    <a:pt x="1105" y="373"/>
                    <a:pt x="1098" y="376"/>
                    <a:pt x="1100" y="377"/>
                  </a:cubicBezTo>
                  <a:cubicBezTo>
                    <a:pt x="1102" y="378"/>
                    <a:pt x="1100" y="380"/>
                    <a:pt x="1101" y="381"/>
                  </a:cubicBezTo>
                  <a:cubicBezTo>
                    <a:pt x="1102" y="382"/>
                    <a:pt x="1112" y="381"/>
                    <a:pt x="1116" y="377"/>
                  </a:cubicBezTo>
                  <a:cubicBezTo>
                    <a:pt x="1120" y="374"/>
                    <a:pt x="1121" y="374"/>
                    <a:pt x="1123" y="375"/>
                  </a:cubicBezTo>
                  <a:cubicBezTo>
                    <a:pt x="1126" y="375"/>
                    <a:pt x="1128" y="374"/>
                    <a:pt x="1127" y="372"/>
                  </a:cubicBezTo>
                  <a:cubicBezTo>
                    <a:pt x="1125" y="371"/>
                    <a:pt x="1124" y="368"/>
                    <a:pt x="1125" y="364"/>
                  </a:cubicBezTo>
                  <a:cubicBezTo>
                    <a:pt x="1125" y="361"/>
                    <a:pt x="1121" y="357"/>
                    <a:pt x="1117" y="354"/>
                  </a:cubicBezTo>
                  <a:cubicBezTo>
                    <a:pt x="1114" y="351"/>
                    <a:pt x="1111" y="349"/>
                    <a:pt x="1110" y="349"/>
                  </a:cubicBezTo>
                  <a:cubicBezTo>
                    <a:pt x="1107" y="348"/>
                    <a:pt x="1109" y="344"/>
                    <a:pt x="1112" y="344"/>
                  </a:cubicBezTo>
                  <a:cubicBezTo>
                    <a:pt x="1115" y="343"/>
                    <a:pt x="1123" y="339"/>
                    <a:pt x="1125" y="337"/>
                  </a:cubicBezTo>
                  <a:cubicBezTo>
                    <a:pt x="1128" y="336"/>
                    <a:pt x="1126" y="333"/>
                    <a:pt x="1128" y="330"/>
                  </a:cubicBezTo>
                  <a:cubicBezTo>
                    <a:pt x="1129" y="329"/>
                    <a:pt x="1133" y="326"/>
                    <a:pt x="1137" y="324"/>
                  </a:cubicBezTo>
                  <a:cubicBezTo>
                    <a:pt x="1137" y="324"/>
                    <a:pt x="1138" y="323"/>
                    <a:pt x="1139" y="323"/>
                  </a:cubicBezTo>
                  <a:cubicBezTo>
                    <a:pt x="1141" y="321"/>
                    <a:pt x="1144" y="320"/>
                    <a:pt x="1145" y="320"/>
                  </a:cubicBezTo>
                  <a:cubicBezTo>
                    <a:pt x="1148" y="320"/>
                    <a:pt x="1151" y="324"/>
                    <a:pt x="1154" y="324"/>
                  </a:cubicBezTo>
                  <a:cubicBezTo>
                    <a:pt x="1157" y="324"/>
                    <a:pt x="1172" y="317"/>
                    <a:pt x="1172" y="316"/>
                  </a:cubicBezTo>
                  <a:cubicBezTo>
                    <a:pt x="1172" y="314"/>
                    <a:pt x="1180" y="308"/>
                    <a:pt x="1184" y="305"/>
                  </a:cubicBezTo>
                  <a:cubicBezTo>
                    <a:pt x="1188" y="302"/>
                    <a:pt x="1193" y="297"/>
                    <a:pt x="1195" y="293"/>
                  </a:cubicBezTo>
                  <a:cubicBezTo>
                    <a:pt x="1197" y="291"/>
                    <a:pt x="1202" y="287"/>
                    <a:pt x="1204" y="285"/>
                  </a:cubicBezTo>
                  <a:cubicBezTo>
                    <a:pt x="1205" y="283"/>
                    <a:pt x="1206" y="283"/>
                    <a:pt x="1208" y="279"/>
                  </a:cubicBezTo>
                  <a:cubicBezTo>
                    <a:pt x="1211" y="275"/>
                    <a:pt x="1211" y="264"/>
                    <a:pt x="1212" y="264"/>
                  </a:cubicBezTo>
                  <a:cubicBezTo>
                    <a:pt x="1213" y="263"/>
                    <a:pt x="1212" y="261"/>
                    <a:pt x="1213" y="260"/>
                  </a:cubicBezTo>
                  <a:cubicBezTo>
                    <a:pt x="1214" y="259"/>
                    <a:pt x="1214" y="257"/>
                    <a:pt x="1216" y="256"/>
                  </a:cubicBezTo>
                  <a:cubicBezTo>
                    <a:pt x="1218" y="254"/>
                    <a:pt x="1218" y="253"/>
                    <a:pt x="1217" y="252"/>
                  </a:cubicBezTo>
                  <a:cubicBezTo>
                    <a:pt x="1217" y="251"/>
                    <a:pt x="1217" y="248"/>
                    <a:pt x="1217" y="247"/>
                  </a:cubicBezTo>
                  <a:cubicBezTo>
                    <a:pt x="1216" y="247"/>
                    <a:pt x="1216" y="246"/>
                    <a:pt x="1218" y="246"/>
                  </a:cubicBezTo>
                  <a:cubicBezTo>
                    <a:pt x="1219" y="245"/>
                    <a:pt x="1217" y="244"/>
                    <a:pt x="1215" y="243"/>
                  </a:cubicBezTo>
                  <a:cubicBezTo>
                    <a:pt x="1213" y="242"/>
                    <a:pt x="1211" y="242"/>
                    <a:pt x="1210" y="240"/>
                  </a:cubicBezTo>
                  <a:cubicBezTo>
                    <a:pt x="1210" y="238"/>
                    <a:pt x="1207" y="236"/>
                    <a:pt x="1204" y="236"/>
                  </a:cubicBezTo>
                  <a:cubicBezTo>
                    <a:pt x="1203" y="236"/>
                    <a:pt x="1202" y="236"/>
                    <a:pt x="1201" y="236"/>
                  </a:cubicBezTo>
                  <a:cubicBezTo>
                    <a:pt x="1199" y="236"/>
                    <a:pt x="1197" y="236"/>
                    <a:pt x="1198" y="237"/>
                  </a:cubicBezTo>
                  <a:cubicBezTo>
                    <a:pt x="1198" y="238"/>
                    <a:pt x="1197" y="239"/>
                    <a:pt x="1196" y="239"/>
                  </a:cubicBezTo>
                  <a:cubicBezTo>
                    <a:pt x="1195" y="238"/>
                    <a:pt x="1194" y="239"/>
                    <a:pt x="1193" y="241"/>
                  </a:cubicBezTo>
                  <a:cubicBezTo>
                    <a:pt x="1191" y="243"/>
                    <a:pt x="1186" y="243"/>
                    <a:pt x="1189" y="241"/>
                  </a:cubicBezTo>
                  <a:cubicBezTo>
                    <a:pt x="1191" y="239"/>
                    <a:pt x="1188" y="239"/>
                    <a:pt x="1188" y="238"/>
                  </a:cubicBezTo>
                  <a:cubicBezTo>
                    <a:pt x="1189" y="236"/>
                    <a:pt x="1191" y="234"/>
                    <a:pt x="1188" y="235"/>
                  </a:cubicBezTo>
                  <a:cubicBezTo>
                    <a:pt x="1185" y="236"/>
                    <a:pt x="1185" y="239"/>
                    <a:pt x="1183" y="239"/>
                  </a:cubicBezTo>
                  <a:cubicBezTo>
                    <a:pt x="1181" y="240"/>
                    <a:pt x="1182" y="235"/>
                    <a:pt x="1182" y="233"/>
                  </a:cubicBezTo>
                  <a:cubicBezTo>
                    <a:pt x="1183" y="233"/>
                    <a:pt x="1181" y="233"/>
                    <a:pt x="1179" y="233"/>
                  </a:cubicBezTo>
                  <a:cubicBezTo>
                    <a:pt x="1177" y="233"/>
                    <a:pt x="1175" y="233"/>
                    <a:pt x="1173" y="233"/>
                  </a:cubicBezTo>
                  <a:cubicBezTo>
                    <a:pt x="1169" y="233"/>
                    <a:pt x="1170" y="230"/>
                    <a:pt x="1174" y="229"/>
                  </a:cubicBezTo>
                  <a:cubicBezTo>
                    <a:pt x="1178" y="227"/>
                    <a:pt x="1177" y="226"/>
                    <a:pt x="1179" y="225"/>
                  </a:cubicBezTo>
                  <a:cubicBezTo>
                    <a:pt x="1181" y="225"/>
                    <a:pt x="1186" y="222"/>
                    <a:pt x="1189" y="221"/>
                  </a:cubicBezTo>
                  <a:cubicBezTo>
                    <a:pt x="1192" y="220"/>
                    <a:pt x="1192" y="218"/>
                    <a:pt x="1193" y="217"/>
                  </a:cubicBezTo>
                  <a:cubicBezTo>
                    <a:pt x="1194" y="215"/>
                    <a:pt x="1199" y="213"/>
                    <a:pt x="1204" y="210"/>
                  </a:cubicBezTo>
                  <a:cubicBezTo>
                    <a:pt x="1209" y="207"/>
                    <a:pt x="1211" y="205"/>
                    <a:pt x="1213" y="204"/>
                  </a:cubicBezTo>
                  <a:cubicBezTo>
                    <a:pt x="1214" y="202"/>
                    <a:pt x="1221" y="200"/>
                    <a:pt x="1221" y="198"/>
                  </a:cubicBezTo>
                  <a:cubicBezTo>
                    <a:pt x="1221" y="197"/>
                    <a:pt x="1230" y="193"/>
                    <a:pt x="1236" y="192"/>
                  </a:cubicBezTo>
                  <a:cubicBezTo>
                    <a:pt x="1241" y="192"/>
                    <a:pt x="1251" y="193"/>
                    <a:pt x="1252" y="194"/>
                  </a:cubicBezTo>
                  <a:cubicBezTo>
                    <a:pt x="1254" y="195"/>
                    <a:pt x="1255" y="195"/>
                    <a:pt x="1256" y="194"/>
                  </a:cubicBezTo>
                  <a:cubicBezTo>
                    <a:pt x="1257" y="193"/>
                    <a:pt x="1260" y="193"/>
                    <a:pt x="1264" y="194"/>
                  </a:cubicBezTo>
                  <a:cubicBezTo>
                    <a:pt x="1265" y="194"/>
                    <a:pt x="1267" y="194"/>
                    <a:pt x="1268" y="193"/>
                  </a:cubicBezTo>
                  <a:cubicBezTo>
                    <a:pt x="1269" y="193"/>
                    <a:pt x="1270" y="193"/>
                    <a:pt x="1271" y="193"/>
                  </a:cubicBezTo>
                  <a:cubicBezTo>
                    <a:pt x="1274" y="194"/>
                    <a:pt x="1276" y="194"/>
                    <a:pt x="1277" y="192"/>
                  </a:cubicBezTo>
                  <a:cubicBezTo>
                    <a:pt x="1279" y="189"/>
                    <a:pt x="1286" y="190"/>
                    <a:pt x="1288" y="191"/>
                  </a:cubicBezTo>
                  <a:cubicBezTo>
                    <a:pt x="1290" y="192"/>
                    <a:pt x="1291" y="193"/>
                    <a:pt x="1294" y="192"/>
                  </a:cubicBezTo>
                  <a:cubicBezTo>
                    <a:pt x="1297" y="190"/>
                    <a:pt x="1297" y="193"/>
                    <a:pt x="1299" y="194"/>
                  </a:cubicBezTo>
                  <a:cubicBezTo>
                    <a:pt x="1302" y="194"/>
                    <a:pt x="1300" y="196"/>
                    <a:pt x="1298" y="195"/>
                  </a:cubicBezTo>
                  <a:cubicBezTo>
                    <a:pt x="1296" y="195"/>
                    <a:pt x="1293" y="196"/>
                    <a:pt x="1295" y="197"/>
                  </a:cubicBezTo>
                  <a:cubicBezTo>
                    <a:pt x="1297" y="198"/>
                    <a:pt x="1299" y="198"/>
                    <a:pt x="1300" y="197"/>
                  </a:cubicBezTo>
                  <a:cubicBezTo>
                    <a:pt x="1301" y="197"/>
                    <a:pt x="1302" y="197"/>
                    <a:pt x="1303" y="197"/>
                  </a:cubicBezTo>
                  <a:cubicBezTo>
                    <a:pt x="1305" y="197"/>
                    <a:pt x="1308" y="197"/>
                    <a:pt x="1311" y="196"/>
                  </a:cubicBezTo>
                  <a:cubicBezTo>
                    <a:pt x="1313" y="195"/>
                    <a:pt x="1314" y="195"/>
                    <a:pt x="1314" y="195"/>
                  </a:cubicBezTo>
                  <a:cubicBezTo>
                    <a:pt x="1315" y="196"/>
                    <a:pt x="1316" y="196"/>
                    <a:pt x="1317" y="195"/>
                  </a:cubicBezTo>
                  <a:cubicBezTo>
                    <a:pt x="1319" y="194"/>
                    <a:pt x="1323" y="194"/>
                    <a:pt x="1325" y="194"/>
                  </a:cubicBezTo>
                  <a:cubicBezTo>
                    <a:pt x="1327" y="194"/>
                    <a:pt x="1325" y="192"/>
                    <a:pt x="1322" y="192"/>
                  </a:cubicBezTo>
                  <a:cubicBezTo>
                    <a:pt x="1318" y="192"/>
                    <a:pt x="1318" y="191"/>
                    <a:pt x="1321" y="187"/>
                  </a:cubicBezTo>
                  <a:cubicBezTo>
                    <a:pt x="1324" y="184"/>
                    <a:pt x="1329" y="182"/>
                    <a:pt x="1332" y="180"/>
                  </a:cubicBezTo>
                  <a:cubicBezTo>
                    <a:pt x="1336" y="177"/>
                    <a:pt x="1338" y="178"/>
                    <a:pt x="1338" y="177"/>
                  </a:cubicBezTo>
                  <a:cubicBezTo>
                    <a:pt x="1338" y="176"/>
                    <a:pt x="1340" y="172"/>
                    <a:pt x="1342" y="172"/>
                  </a:cubicBezTo>
                  <a:cubicBezTo>
                    <a:pt x="1343" y="172"/>
                    <a:pt x="1344" y="172"/>
                    <a:pt x="1345" y="172"/>
                  </a:cubicBezTo>
                  <a:cubicBezTo>
                    <a:pt x="1348" y="172"/>
                    <a:pt x="1352" y="172"/>
                    <a:pt x="1355" y="171"/>
                  </a:cubicBezTo>
                  <a:cubicBezTo>
                    <a:pt x="1359" y="169"/>
                    <a:pt x="1358" y="172"/>
                    <a:pt x="1360" y="172"/>
                  </a:cubicBezTo>
                  <a:cubicBezTo>
                    <a:pt x="1361" y="173"/>
                    <a:pt x="1362" y="172"/>
                    <a:pt x="1363" y="172"/>
                  </a:cubicBezTo>
                  <a:cubicBezTo>
                    <a:pt x="1364" y="171"/>
                    <a:pt x="1365" y="170"/>
                    <a:pt x="1366" y="171"/>
                  </a:cubicBezTo>
                  <a:cubicBezTo>
                    <a:pt x="1367" y="172"/>
                    <a:pt x="1363" y="174"/>
                    <a:pt x="1362" y="176"/>
                  </a:cubicBezTo>
                  <a:cubicBezTo>
                    <a:pt x="1361" y="179"/>
                    <a:pt x="1364" y="178"/>
                    <a:pt x="1366" y="178"/>
                  </a:cubicBezTo>
                  <a:cubicBezTo>
                    <a:pt x="1368" y="179"/>
                    <a:pt x="1364" y="180"/>
                    <a:pt x="1364" y="181"/>
                  </a:cubicBezTo>
                  <a:cubicBezTo>
                    <a:pt x="1365" y="182"/>
                    <a:pt x="1368" y="182"/>
                    <a:pt x="1373" y="178"/>
                  </a:cubicBezTo>
                  <a:cubicBezTo>
                    <a:pt x="1378" y="174"/>
                    <a:pt x="1383" y="173"/>
                    <a:pt x="1386" y="173"/>
                  </a:cubicBezTo>
                  <a:cubicBezTo>
                    <a:pt x="1389" y="173"/>
                    <a:pt x="1388" y="171"/>
                    <a:pt x="1388" y="167"/>
                  </a:cubicBezTo>
                  <a:cubicBezTo>
                    <a:pt x="1388" y="164"/>
                    <a:pt x="1398" y="163"/>
                    <a:pt x="1401" y="164"/>
                  </a:cubicBezTo>
                  <a:cubicBezTo>
                    <a:pt x="1404" y="165"/>
                    <a:pt x="1404" y="166"/>
                    <a:pt x="1401" y="165"/>
                  </a:cubicBezTo>
                  <a:cubicBezTo>
                    <a:pt x="1398" y="165"/>
                    <a:pt x="1395" y="167"/>
                    <a:pt x="1395" y="170"/>
                  </a:cubicBezTo>
                  <a:cubicBezTo>
                    <a:pt x="1395" y="173"/>
                    <a:pt x="1392" y="174"/>
                    <a:pt x="1394" y="175"/>
                  </a:cubicBezTo>
                  <a:cubicBezTo>
                    <a:pt x="1395" y="176"/>
                    <a:pt x="1392" y="176"/>
                    <a:pt x="1392" y="177"/>
                  </a:cubicBezTo>
                  <a:cubicBezTo>
                    <a:pt x="1391" y="179"/>
                    <a:pt x="1392" y="180"/>
                    <a:pt x="1389" y="180"/>
                  </a:cubicBezTo>
                  <a:cubicBezTo>
                    <a:pt x="1387" y="181"/>
                    <a:pt x="1379" y="181"/>
                    <a:pt x="1379" y="183"/>
                  </a:cubicBezTo>
                  <a:cubicBezTo>
                    <a:pt x="1379" y="186"/>
                    <a:pt x="1375" y="186"/>
                    <a:pt x="1373" y="189"/>
                  </a:cubicBezTo>
                  <a:cubicBezTo>
                    <a:pt x="1371" y="192"/>
                    <a:pt x="1364" y="193"/>
                    <a:pt x="1359" y="199"/>
                  </a:cubicBezTo>
                  <a:cubicBezTo>
                    <a:pt x="1354" y="204"/>
                    <a:pt x="1346" y="204"/>
                    <a:pt x="1346" y="205"/>
                  </a:cubicBezTo>
                  <a:cubicBezTo>
                    <a:pt x="1346" y="206"/>
                    <a:pt x="1341" y="206"/>
                    <a:pt x="1339" y="206"/>
                  </a:cubicBezTo>
                  <a:cubicBezTo>
                    <a:pt x="1337" y="207"/>
                    <a:pt x="1341" y="210"/>
                    <a:pt x="1336" y="214"/>
                  </a:cubicBezTo>
                  <a:cubicBezTo>
                    <a:pt x="1332" y="217"/>
                    <a:pt x="1329" y="222"/>
                    <a:pt x="1329" y="227"/>
                  </a:cubicBezTo>
                  <a:cubicBezTo>
                    <a:pt x="1329" y="232"/>
                    <a:pt x="1331" y="246"/>
                    <a:pt x="1333" y="249"/>
                  </a:cubicBezTo>
                  <a:cubicBezTo>
                    <a:pt x="1335" y="251"/>
                    <a:pt x="1334" y="258"/>
                    <a:pt x="1336" y="259"/>
                  </a:cubicBezTo>
                  <a:cubicBezTo>
                    <a:pt x="1337" y="260"/>
                    <a:pt x="1337" y="262"/>
                    <a:pt x="1338" y="263"/>
                  </a:cubicBezTo>
                  <a:cubicBezTo>
                    <a:pt x="1339" y="264"/>
                    <a:pt x="1343" y="260"/>
                    <a:pt x="1346" y="258"/>
                  </a:cubicBezTo>
                  <a:cubicBezTo>
                    <a:pt x="1349" y="256"/>
                    <a:pt x="1348" y="255"/>
                    <a:pt x="1350" y="254"/>
                  </a:cubicBezTo>
                  <a:cubicBezTo>
                    <a:pt x="1352" y="253"/>
                    <a:pt x="1351" y="249"/>
                    <a:pt x="1351" y="248"/>
                  </a:cubicBezTo>
                  <a:cubicBezTo>
                    <a:pt x="1352" y="247"/>
                    <a:pt x="1356" y="247"/>
                    <a:pt x="1357" y="246"/>
                  </a:cubicBezTo>
                  <a:cubicBezTo>
                    <a:pt x="1358" y="245"/>
                    <a:pt x="1361" y="245"/>
                    <a:pt x="1362" y="245"/>
                  </a:cubicBezTo>
                  <a:cubicBezTo>
                    <a:pt x="1364" y="244"/>
                    <a:pt x="1362" y="242"/>
                    <a:pt x="1362" y="240"/>
                  </a:cubicBezTo>
                  <a:cubicBezTo>
                    <a:pt x="1361" y="238"/>
                    <a:pt x="1366" y="236"/>
                    <a:pt x="1369" y="234"/>
                  </a:cubicBezTo>
                  <a:cubicBezTo>
                    <a:pt x="1370" y="234"/>
                    <a:pt x="1372" y="234"/>
                    <a:pt x="1373" y="234"/>
                  </a:cubicBezTo>
                  <a:cubicBezTo>
                    <a:pt x="1375" y="234"/>
                    <a:pt x="1377" y="234"/>
                    <a:pt x="1378" y="233"/>
                  </a:cubicBezTo>
                  <a:cubicBezTo>
                    <a:pt x="1381" y="231"/>
                    <a:pt x="1378" y="229"/>
                    <a:pt x="1377" y="227"/>
                  </a:cubicBezTo>
                  <a:cubicBezTo>
                    <a:pt x="1376" y="226"/>
                    <a:pt x="1380" y="221"/>
                    <a:pt x="1382" y="220"/>
                  </a:cubicBezTo>
                  <a:cubicBezTo>
                    <a:pt x="1383" y="220"/>
                    <a:pt x="1384" y="220"/>
                    <a:pt x="1385" y="220"/>
                  </a:cubicBezTo>
                  <a:cubicBezTo>
                    <a:pt x="1386" y="221"/>
                    <a:pt x="1387" y="221"/>
                    <a:pt x="1388" y="220"/>
                  </a:cubicBezTo>
                  <a:cubicBezTo>
                    <a:pt x="1391" y="218"/>
                    <a:pt x="1386" y="216"/>
                    <a:pt x="1385" y="216"/>
                  </a:cubicBezTo>
                  <a:cubicBezTo>
                    <a:pt x="1383" y="216"/>
                    <a:pt x="1383" y="212"/>
                    <a:pt x="1386" y="210"/>
                  </a:cubicBezTo>
                  <a:cubicBezTo>
                    <a:pt x="1390" y="207"/>
                    <a:pt x="1389" y="207"/>
                    <a:pt x="1386" y="206"/>
                  </a:cubicBezTo>
                  <a:cubicBezTo>
                    <a:pt x="1384" y="206"/>
                    <a:pt x="1383" y="207"/>
                    <a:pt x="1381" y="207"/>
                  </a:cubicBezTo>
                  <a:cubicBezTo>
                    <a:pt x="1379" y="207"/>
                    <a:pt x="1377" y="204"/>
                    <a:pt x="1380" y="201"/>
                  </a:cubicBezTo>
                  <a:cubicBezTo>
                    <a:pt x="1383" y="198"/>
                    <a:pt x="1386" y="198"/>
                    <a:pt x="1387" y="195"/>
                  </a:cubicBezTo>
                  <a:cubicBezTo>
                    <a:pt x="1387" y="193"/>
                    <a:pt x="1392" y="189"/>
                    <a:pt x="1393" y="188"/>
                  </a:cubicBezTo>
                  <a:cubicBezTo>
                    <a:pt x="1393" y="187"/>
                    <a:pt x="1395" y="187"/>
                    <a:pt x="1397" y="188"/>
                  </a:cubicBezTo>
                  <a:cubicBezTo>
                    <a:pt x="1398" y="188"/>
                    <a:pt x="1399" y="188"/>
                    <a:pt x="1399" y="188"/>
                  </a:cubicBezTo>
                  <a:cubicBezTo>
                    <a:pt x="1400" y="188"/>
                    <a:pt x="1400" y="188"/>
                    <a:pt x="1401" y="188"/>
                  </a:cubicBezTo>
                  <a:cubicBezTo>
                    <a:pt x="1401" y="189"/>
                    <a:pt x="1401" y="189"/>
                    <a:pt x="1402" y="189"/>
                  </a:cubicBezTo>
                  <a:cubicBezTo>
                    <a:pt x="1404" y="187"/>
                    <a:pt x="1407" y="183"/>
                    <a:pt x="1410" y="183"/>
                  </a:cubicBezTo>
                  <a:cubicBezTo>
                    <a:pt x="1413" y="183"/>
                    <a:pt x="1411" y="186"/>
                    <a:pt x="1412" y="188"/>
                  </a:cubicBezTo>
                  <a:cubicBezTo>
                    <a:pt x="1412" y="190"/>
                    <a:pt x="1414" y="188"/>
                    <a:pt x="1419" y="185"/>
                  </a:cubicBezTo>
                  <a:cubicBezTo>
                    <a:pt x="1424" y="182"/>
                    <a:pt x="1435" y="183"/>
                    <a:pt x="1438" y="184"/>
                  </a:cubicBezTo>
                  <a:cubicBezTo>
                    <a:pt x="1441" y="185"/>
                    <a:pt x="1442" y="188"/>
                    <a:pt x="1444" y="188"/>
                  </a:cubicBezTo>
                  <a:cubicBezTo>
                    <a:pt x="1447" y="187"/>
                    <a:pt x="1444" y="185"/>
                    <a:pt x="1447" y="184"/>
                  </a:cubicBezTo>
                  <a:cubicBezTo>
                    <a:pt x="1450" y="184"/>
                    <a:pt x="1455" y="181"/>
                    <a:pt x="1458" y="179"/>
                  </a:cubicBezTo>
                  <a:cubicBezTo>
                    <a:pt x="1462" y="177"/>
                    <a:pt x="1461" y="179"/>
                    <a:pt x="1463" y="177"/>
                  </a:cubicBezTo>
                  <a:cubicBezTo>
                    <a:pt x="1465" y="175"/>
                    <a:pt x="1467" y="176"/>
                    <a:pt x="1467" y="175"/>
                  </a:cubicBezTo>
                  <a:cubicBezTo>
                    <a:pt x="1468" y="174"/>
                    <a:pt x="1473" y="172"/>
                    <a:pt x="1480" y="170"/>
                  </a:cubicBezTo>
                  <a:cubicBezTo>
                    <a:pt x="1487" y="169"/>
                    <a:pt x="1497" y="166"/>
                    <a:pt x="1496" y="164"/>
                  </a:cubicBezTo>
                  <a:cubicBezTo>
                    <a:pt x="1496" y="163"/>
                    <a:pt x="1499" y="163"/>
                    <a:pt x="1499" y="164"/>
                  </a:cubicBezTo>
                  <a:cubicBezTo>
                    <a:pt x="1500" y="165"/>
                    <a:pt x="1502" y="165"/>
                    <a:pt x="1506" y="165"/>
                  </a:cubicBezTo>
                  <a:cubicBezTo>
                    <a:pt x="1510" y="166"/>
                    <a:pt x="1512" y="167"/>
                    <a:pt x="1515" y="165"/>
                  </a:cubicBezTo>
                  <a:cubicBezTo>
                    <a:pt x="1518" y="162"/>
                    <a:pt x="1514" y="162"/>
                    <a:pt x="1514" y="160"/>
                  </a:cubicBezTo>
                  <a:cubicBezTo>
                    <a:pt x="1515" y="158"/>
                    <a:pt x="1509" y="156"/>
                    <a:pt x="1510" y="155"/>
                  </a:cubicBezTo>
                  <a:cubicBezTo>
                    <a:pt x="1511" y="153"/>
                    <a:pt x="1506" y="148"/>
                    <a:pt x="1505" y="149"/>
                  </a:cubicBezTo>
                  <a:cubicBezTo>
                    <a:pt x="1503" y="150"/>
                    <a:pt x="1500" y="148"/>
                    <a:pt x="1500" y="147"/>
                  </a:cubicBezTo>
                  <a:cubicBezTo>
                    <a:pt x="1500" y="145"/>
                    <a:pt x="1500" y="144"/>
                    <a:pt x="1498" y="145"/>
                  </a:cubicBezTo>
                  <a:cubicBezTo>
                    <a:pt x="1496" y="146"/>
                    <a:pt x="1492" y="145"/>
                    <a:pt x="1491" y="144"/>
                  </a:cubicBezTo>
                  <a:cubicBezTo>
                    <a:pt x="1491" y="142"/>
                    <a:pt x="1495" y="141"/>
                    <a:pt x="1499" y="142"/>
                  </a:cubicBezTo>
                  <a:cubicBezTo>
                    <a:pt x="1502" y="143"/>
                    <a:pt x="1501" y="144"/>
                    <a:pt x="1503" y="145"/>
                  </a:cubicBezTo>
                  <a:cubicBezTo>
                    <a:pt x="1505" y="146"/>
                    <a:pt x="1509" y="145"/>
                    <a:pt x="1512" y="144"/>
                  </a:cubicBezTo>
                  <a:cubicBezTo>
                    <a:pt x="1514" y="143"/>
                    <a:pt x="1521" y="142"/>
                    <a:pt x="1522" y="140"/>
                  </a:cubicBezTo>
                  <a:cubicBezTo>
                    <a:pt x="1523" y="139"/>
                    <a:pt x="1522" y="138"/>
                    <a:pt x="1524" y="137"/>
                  </a:cubicBezTo>
                  <a:cubicBezTo>
                    <a:pt x="1527" y="136"/>
                    <a:pt x="1525" y="135"/>
                    <a:pt x="1523" y="134"/>
                  </a:cubicBezTo>
                  <a:cubicBezTo>
                    <a:pt x="1521" y="133"/>
                    <a:pt x="1521" y="131"/>
                    <a:pt x="1523" y="131"/>
                  </a:cubicBezTo>
                  <a:cubicBezTo>
                    <a:pt x="1525" y="131"/>
                    <a:pt x="1525" y="129"/>
                    <a:pt x="1526" y="129"/>
                  </a:cubicBezTo>
                  <a:cubicBezTo>
                    <a:pt x="1527" y="129"/>
                    <a:pt x="1527" y="129"/>
                    <a:pt x="1527" y="129"/>
                  </a:cubicBezTo>
                  <a:cubicBezTo>
                    <a:pt x="1528" y="129"/>
                    <a:pt x="1529" y="129"/>
                    <a:pt x="1530" y="129"/>
                  </a:cubicBezTo>
                  <a:cubicBezTo>
                    <a:pt x="1533" y="128"/>
                    <a:pt x="1530" y="130"/>
                    <a:pt x="1529" y="132"/>
                  </a:cubicBezTo>
                  <a:cubicBezTo>
                    <a:pt x="1528" y="134"/>
                    <a:pt x="1532" y="135"/>
                    <a:pt x="1532" y="136"/>
                  </a:cubicBezTo>
                  <a:cubicBezTo>
                    <a:pt x="1532" y="137"/>
                    <a:pt x="1537" y="137"/>
                    <a:pt x="1540" y="136"/>
                  </a:cubicBezTo>
                  <a:cubicBezTo>
                    <a:pt x="1543" y="135"/>
                    <a:pt x="1552" y="138"/>
                    <a:pt x="1552" y="139"/>
                  </a:cubicBezTo>
                  <a:cubicBezTo>
                    <a:pt x="1553" y="141"/>
                    <a:pt x="1554" y="143"/>
                    <a:pt x="1558" y="144"/>
                  </a:cubicBezTo>
                  <a:cubicBezTo>
                    <a:pt x="1561" y="146"/>
                    <a:pt x="1565" y="145"/>
                    <a:pt x="1565" y="146"/>
                  </a:cubicBezTo>
                  <a:cubicBezTo>
                    <a:pt x="1566" y="148"/>
                    <a:pt x="1567" y="148"/>
                    <a:pt x="1569" y="148"/>
                  </a:cubicBezTo>
                  <a:cubicBezTo>
                    <a:pt x="1570" y="148"/>
                    <a:pt x="1571" y="148"/>
                    <a:pt x="1572" y="148"/>
                  </a:cubicBezTo>
                  <a:cubicBezTo>
                    <a:pt x="1572" y="149"/>
                    <a:pt x="1573" y="149"/>
                    <a:pt x="1574" y="148"/>
                  </a:cubicBezTo>
                  <a:cubicBezTo>
                    <a:pt x="1575" y="148"/>
                    <a:pt x="1575" y="148"/>
                    <a:pt x="1576" y="148"/>
                  </a:cubicBezTo>
                  <a:cubicBezTo>
                    <a:pt x="1577" y="148"/>
                    <a:pt x="1577" y="148"/>
                    <a:pt x="1578" y="148"/>
                  </a:cubicBezTo>
                  <a:cubicBezTo>
                    <a:pt x="1580" y="146"/>
                    <a:pt x="1574" y="145"/>
                    <a:pt x="1575" y="144"/>
                  </a:cubicBezTo>
                  <a:cubicBezTo>
                    <a:pt x="1575" y="144"/>
                    <a:pt x="1576" y="144"/>
                    <a:pt x="1577" y="145"/>
                  </a:cubicBezTo>
                  <a:cubicBezTo>
                    <a:pt x="1577" y="145"/>
                    <a:pt x="1578" y="145"/>
                    <a:pt x="1579" y="145"/>
                  </a:cubicBezTo>
                  <a:cubicBezTo>
                    <a:pt x="1580" y="145"/>
                    <a:pt x="1578" y="142"/>
                    <a:pt x="1579" y="142"/>
                  </a:cubicBezTo>
                  <a:cubicBezTo>
                    <a:pt x="1581" y="142"/>
                    <a:pt x="1580" y="137"/>
                    <a:pt x="1578" y="136"/>
                  </a:cubicBezTo>
                  <a:cubicBezTo>
                    <a:pt x="1577" y="136"/>
                    <a:pt x="1578" y="134"/>
                    <a:pt x="1581" y="136"/>
                  </a:cubicBezTo>
                  <a:moveTo>
                    <a:pt x="181" y="262"/>
                  </a:moveTo>
                  <a:cubicBezTo>
                    <a:pt x="181" y="262"/>
                    <a:pt x="181" y="262"/>
                    <a:pt x="181" y="262"/>
                  </a:cubicBezTo>
                  <a:cubicBezTo>
                    <a:pt x="181" y="261"/>
                    <a:pt x="181" y="260"/>
                    <a:pt x="181" y="259"/>
                  </a:cubicBezTo>
                  <a:cubicBezTo>
                    <a:pt x="181" y="260"/>
                    <a:pt x="181" y="261"/>
                    <a:pt x="181" y="262"/>
                  </a:cubicBezTo>
                  <a:moveTo>
                    <a:pt x="188" y="300"/>
                  </a:moveTo>
                  <a:cubicBezTo>
                    <a:pt x="188" y="300"/>
                    <a:pt x="188" y="300"/>
                    <a:pt x="188" y="300"/>
                  </a:cubicBezTo>
                  <a:cubicBezTo>
                    <a:pt x="188" y="301"/>
                    <a:pt x="188" y="302"/>
                    <a:pt x="189" y="303"/>
                  </a:cubicBezTo>
                  <a:cubicBezTo>
                    <a:pt x="188" y="302"/>
                    <a:pt x="188" y="301"/>
                    <a:pt x="188" y="300"/>
                  </a:cubicBezTo>
                  <a:moveTo>
                    <a:pt x="259" y="295"/>
                  </a:moveTo>
                  <a:cubicBezTo>
                    <a:pt x="259" y="295"/>
                    <a:pt x="259" y="295"/>
                    <a:pt x="259" y="295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295"/>
                    <a:pt x="259" y="295"/>
                    <a:pt x="259" y="295"/>
                  </a:cubicBezTo>
                  <a:moveTo>
                    <a:pt x="277" y="318"/>
                  </a:moveTo>
                  <a:cubicBezTo>
                    <a:pt x="277" y="318"/>
                    <a:pt x="276" y="319"/>
                    <a:pt x="276" y="320"/>
                  </a:cubicBezTo>
                  <a:cubicBezTo>
                    <a:pt x="277" y="319"/>
                    <a:pt x="278" y="317"/>
                    <a:pt x="278" y="317"/>
                  </a:cubicBezTo>
                  <a:cubicBezTo>
                    <a:pt x="278" y="317"/>
                    <a:pt x="278" y="318"/>
                    <a:pt x="277" y="318"/>
                  </a:cubicBezTo>
                  <a:moveTo>
                    <a:pt x="290" y="326"/>
                  </a:moveTo>
                  <a:cubicBezTo>
                    <a:pt x="290" y="326"/>
                    <a:pt x="290" y="326"/>
                    <a:pt x="289" y="326"/>
                  </a:cubicBezTo>
                  <a:cubicBezTo>
                    <a:pt x="290" y="326"/>
                    <a:pt x="290" y="326"/>
                    <a:pt x="290" y="326"/>
                  </a:cubicBezTo>
                  <a:cubicBezTo>
                    <a:pt x="290" y="326"/>
                    <a:pt x="290" y="326"/>
                    <a:pt x="290" y="326"/>
                  </a:cubicBezTo>
                  <a:moveTo>
                    <a:pt x="28" y="518"/>
                  </a:moveTo>
                  <a:cubicBezTo>
                    <a:pt x="28" y="517"/>
                    <a:pt x="28" y="517"/>
                    <a:pt x="28" y="517"/>
                  </a:cubicBezTo>
                  <a:cubicBezTo>
                    <a:pt x="28" y="518"/>
                    <a:pt x="28" y="518"/>
                    <a:pt x="28" y="518"/>
                  </a:cubicBezTo>
                  <a:moveTo>
                    <a:pt x="45" y="520"/>
                  </a:moveTo>
                  <a:cubicBezTo>
                    <a:pt x="45" y="520"/>
                    <a:pt x="45" y="520"/>
                    <a:pt x="45" y="519"/>
                  </a:cubicBezTo>
                  <a:cubicBezTo>
                    <a:pt x="45" y="519"/>
                    <a:pt x="45" y="518"/>
                    <a:pt x="45" y="518"/>
                  </a:cubicBezTo>
                  <a:cubicBezTo>
                    <a:pt x="45" y="519"/>
                    <a:pt x="45" y="520"/>
                    <a:pt x="45" y="520"/>
                  </a:cubicBezTo>
                  <a:moveTo>
                    <a:pt x="69" y="428"/>
                  </a:moveTo>
                  <a:cubicBezTo>
                    <a:pt x="72" y="430"/>
                    <a:pt x="82" y="435"/>
                    <a:pt x="95" y="441"/>
                  </a:cubicBezTo>
                  <a:cubicBezTo>
                    <a:pt x="82" y="435"/>
                    <a:pt x="72" y="430"/>
                    <a:pt x="69" y="428"/>
                  </a:cubicBezTo>
                  <a:moveTo>
                    <a:pt x="132" y="528"/>
                  </a:moveTo>
                  <a:cubicBezTo>
                    <a:pt x="132" y="527"/>
                    <a:pt x="132" y="527"/>
                    <a:pt x="132" y="527"/>
                  </a:cubicBezTo>
                  <a:cubicBezTo>
                    <a:pt x="132" y="528"/>
                    <a:pt x="132" y="528"/>
                    <a:pt x="132" y="528"/>
                  </a:cubicBezTo>
                  <a:moveTo>
                    <a:pt x="167" y="478"/>
                  </a:moveTo>
                  <a:cubicBezTo>
                    <a:pt x="164" y="479"/>
                    <a:pt x="161" y="479"/>
                    <a:pt x="160" y="479"/>
                  </a:cubicBezTo>
                  <a:cubicBezTo>
                    <a:pt x="161" y="479"/>
                    <a:pt x="164" y="479"/>
                    <a:pt x="167" y="478"/>
                  </a:cubicBezTo>
                  <a:cubicBezTo>
                    <a:pt x="167" y="478"/>
                    <a:pt x="167" y="478"/>
                    <a:pt x="167" y="478"/>
                  </a:cubicBezTo>
                  <a:moveTo>
                    <a:pt x="223" y="579"/>
                  </a:moveTo>
                  <a:cubicBezTo>
                    <a:pt x="221" y="580"/>
                    <a:pt x="221" y="580"/>
                    <a:pt x="221" y="580"/>
                  </a:cubicBezTo>
                  <a:cubicBezTo>
                    <a:pt x="224" y="579"/>
                    <a:pt x="224" y="579"/>
                    <a:pt x="224" y="579"/>
                  </a:cubicBezTo>
                  <a:cubicBezTo>
                    <a:pt x="223" y="579"/>
                    <a:pt x="223" y="579"/>
                    <a:pt x="223" y="579"/>
                  </a:cubicBezTo>
                  <a:moveTo>
                    <a:pt x="227" y="451"/>
                  </a:move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cubicBezTo>
                    <a:pt x="227" y="451"/>
                    <a:pt x="227" y="451"/>
                    <a:pt x="227" y="451"/>
                  </a:cubicBezTo>
                  <a:moveTo>
                    <a:pt x="236" y="579"/>
                  </a:moveTo>
                  <a:cubicBezTo>
                    <a:pt x="235" y="579"/>
                    <a:pt x="235" y="579"/>
                    <a:pt x="235" y="579"/>
                  </a:cubicBezTo>
                  <a:cubicBezTo>
                    <a:pt x="235" y="579"/>
                    <a:pt x="236" y="579"/>
                    <a:pt x="237" y="579"/>
                  </a:cubicBezTo>
                  <a:cubicBezTo>
                    <a:pt x="236" y="579"/>
                    <a:pt x="236" y="579"/>
                    <a:pt x="236" y="579"/>
                  </a:cubicBezTo>
                  <a:moveTo>
                    <a:pt x="249" y="454"/>
                  </a:moveTo>
                  <a:cubicBezTo>
                    <a:pt x="243" y="456"/>
                    <a:pt x="243" y="456"/>
                    <a:pt x="243" y="456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49" y="454"/>
                    <a:pt x="249" y="454"/>
                    <a:pt x="249" y="454"/>
                  </a:cubicBezTo>
                  <a:moveTo>
                    <a:pt x="338" y="558"/>
                  </a:moveTo>
                  <a:cubicBezTo>
                    <a:pt x="340" y="561"/>
                    <a:pt x="340" y="561"/>
                    <a:pt x="340" y="561"/>
                  </a:cubicBezTo>
                  <a:cubicBezTo>
                    <a:pt x="340" y="561"/>
                    <a:pt x="340" y="561"/>
                    <a:pt x="340" y="561"/>
                  </a:cubicBezTo>
                  <a:cubicBezTo>
                    <a:pt x="338" y="558"/>
                    <a:pt x="338" y="558"/>
                    <a:pt x="338" y="558"/>
                  </a:cubicBezTo>
                  <a:moveTo>
                    <a:pt x="361" y="600"/>
                  </a:moveTo>
                  <a:cubicBezTo>
                    <a:pt x="360" y="600"/>
                    <a:pt x="360" y="600"/>
                    <a:pt x="359" y="600"/>
                  </a:cubicBezTo>
                  <a:cubicBezTo>
                    <a:pt x="360" y="600"/>
                    <a:pt x="360" y="600"/>
                    <a:pt x="361" y="600"/>
                  </a:cubicBezTo>
                  <a:moveTo>
                    <a:pt x="352" y="725"/>
                  </a:moveTo>
                  <a:cubicBezTo>
                    <a:pt x="352" y="724"/>
                    <a:pt x="352" y="723"/>
                    <a:pt x="349" y="723"/>
                  </a:cubicBezTo>
                  <a:cubicBezTo>
                    <a:pt x="352" y="723"/>
                    <a:pt x="352" y="724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cubicBezTo>
                    <a:pt x="352" y="725"/>
                    <a:pt x="352" y="725"/>
                    <a:pt x="352" y="725"/>
                  </a:cubicBezTo>
                  <a:moveTo>
                    <a:pt x="366" y="643"/>
                  </a:moveTo>
                  <a:cubicBezTo>
                    <a:pt x="365" y="643"/>
                    <a:pt x="363" y="642"/>
                    <a:pt x="362" y="640"/>
                  </a:cubicBezTo>
                  <a:cubicBezTo>
                    <a:pt x="360" y="638"/>
                    <a:pt x="359" y="635"/>
                    <a:pt x="356" y="634"/>
                  </a:cubicBezTo>
                  <a:cubicBezTo>
                    <a:pt x="353" y="633"/>
                    <a:pt x="351" y="613"/>
                    <a:pt x="353" y="612"/>
                  </a:cubicBezTo>
                  <a:cubicBezTo>
                    <a:pt x="353" y="612"/>
                    <a:pt x="354" y="612"/>
                    <a:pt x="354" y="613"/>
                  </a:cubicBezTo>
                  <a:cubicBezTo>
                    <a:pt x="354" y="614"/>
                    <a:pt x="355" y="616"/>
                    <a:pt x="356" y="619"/>
                  </a:cubicBezTo>
                  <a:cubicBezTo>
                    <a:pt x="357" y="623"/>
                    <a:pt x="358" y="629"/>
                    <a:pt x="360" y="630"/>
                  </a:cubicBezTo>
                  <a:cubicBezTo>
                    <a:pt x="364" y="633"/>
                    <a:pt x="364" y="636"/>
                    <a:pt x="365" y="638"/>
                  </a:cubicBezTo>
                  <a:cubicBezTo>
                    <a:pt x="365" y="640"/>
                    <a:pt x="369" y="642"/>
                    <a:pt x="366" y="643"/>
                  </a:cubicBezTo>
                  <a:moveTo>
                    <a:pt x="411" y="499"/>
                  </a:moveTo>
                  <a:cubicBezTo>
                    <a:pt x="409" y="501"/>
                    <a:pt x="410" y="504"/>
                    <a:pt x="411" y="506"/>
                  </a:cubicBezTo>
                  <a:cubicBezTo>
                    <a:pt x="410" y="504"/>
                    <a:pt x="409" y="501"/>
                    <a:pt x="411" y="499"/>
                  </a:cubicBezTo>
                  <a:moveTo>
                    <a:pt x="404" y="565"/>
                  </a:moveTo>
                  <a:cubicBezTo>
                    <a:pt x="403" y="564"/>
                    <a:pt x="403" y="564"/>
                    <a:pt x="402" y="564"/>
                  </a:cubicBezTo>
                  <a:cubicBezTo>
                    <a:pt x="403" y="564"/>
                    <a:pt x="403" y="564"/>
                    <a:pt x="404" y="565"/>
                  </a:cubicBezTo>
                  <a:moveTo>
                    <a:pt x="399" y="676"/>
                  </a:moveTo>
                  <a:cubicBezTo>
                    <a:pt x="399" y="676"/>
                    <a:pt x="399" y="677"/>
                    <a:pt x="399" y="677"/>
                  </a:cubicBezTo>
                  <a:cubicBezTo>
                    <a:pt x="397" y="679"/>
                    <a:pt x="391" y="672"/>
                    <a:pt x="391" y="668"/>
                  </a:cubicBezTo>
                  <a:cubicBezTo>
                    <a:pt x="390" y="663"/>
                    <a:pt x="394" y="661"/>
                    <a:pt x="391" y="657"/>
                  </a:cubicBezTo>
                  <a:cubicBezTo>
                    <a:pt x="389" y="654"/>
                    <a:pt x="388" y="651"/>
                    <a:pt x="390" y="650"/>
                  </a:cubicBezTo>
                  <a:cubicBezTo>
                    <a:pt x="390" y="649"/>
                    <a:pt x="390" y="649"/>
                    <a:pt x="391" y="649"/>
                  </a:cubicBezTo>
                  <a:cubicBezTo>
                    <a:pt x="393" y="649"/>
                    <a:pt x="396" y="657"/>
                    <a:pt x="396" y="661"/>
                  </a:cubicBezTo>
                  <a:cubicBezTo>
                    <a:pt x="396" y="662"/>
                    <a:pt x="396" y="663"/>
                    <a:pt x="396" y="663"/>
                  </a:cubicBezTo>
                  <a:cubicBezTo>
                    <a:pt x="394" y="666"/>
                    <a:pt x="399" y="673"/>
                    <a:pt x="399" y="676"/>
                  </a:cubicBezTo>
                  <a:moveTo>
                    <a:pt x="380" y="591"/>
                  </a:moveTo>
                  <a:cubicBezTo>
                    <a:pt x="383" y="591"/>
                    <a:pt x="387" y="591"/>
                    <a:pt x="390" y="592"/>
                  </a:cubicBezTo>
                  <a:cubicBezTo>
                    <a:pt x="393" y="592"/>
                    <a:pt x="395" y="593"/>
                    <a:pt x="395" y="594"/>
                  </a:cubicBezTo>
                  <a:cubicBezTo>
                    <a:pt x="395" y="595"/>
                    <a:pt x="389" y="595"/>
                    <a:pt x="389" y="598"/>
                  </a:cubicBezTo>
                  <a:cubicBezTo>
                    <a:pt x="389" y="598"/>
                    <a:pt x="389" y="598"/>
                    <a:pt x="389" y="598"/>
                  </a:cubicBezTo>
                  <a:cubicBezTo>
                    <a:pt x="389" y="601"/>
                    <a:pt x="388" y="603"/>
                    <a:pt x="386" y="604"/>
                  </a:cubicBezTo>
                  <a:cubicBezTo>
                    <a:pt x="384" y="604"/>
                    <a:pt x="389" y="607"/>
                    <a:pt x="386" y="607"/>
                  </a:cubicBezTo>
                  <a:cubicBezTo>
                    <a:pt x="385" y="608"/>
                    <a:pt x="383" y="607"/>
                    <a:pt x="382" y="607"/>
                  </a:cubicBezTo>
                  <a:cubicBezTo>
                    <a:pt x="379" y="606"/>
                    <a:pt x="376" y="606"/>
                    <a:pt x="374" y="607"/>
                  </a:cubicBezTo>
                  <a:cubicBezTo>
                    <a:pt x="371" y="608"/>
                    <a:pt x="372" y="602"/>
                    <a:pt x="374" y="598"/>
                  </a:cubicBezTo>
                  <a:cubicBezTo>
                    <a:pt x="375" y="595"/>
                    <a:pt x="377" y="592"/>
                    <a:pt x="380" y="591"/>
                  </a:cubicBezTo>
                  <a:moveTo>
                    <a:pt x="403" y="393"/>
                  </a:moveTo>
                  <a:cubicBezTo>
                    <a:pt x="403" y="393"/>
                    <a:pt x="404" y="393"/>
                    <a:pt x="404" y="392"/>
                  </a:cubicBezTo>
                  <a:cubicBezTo>
                    <a:pt x="404" y="392"/>
                    <a:pt x="404" y="392"/>
                    <a:pt x="404" y="391"/>
                  </a:cubicBezTo>
                  <a:cubicBezTo>
                    <a:pt x="404" y="392"/>
                    <a:pt x="403" y="393"/>
                    <a:pt x="403" y="393"/>
                  </a:cubicBezTo>
                  <a:moveTo>
                    <a:pt x="454" y="361"/>
                  </a:moveTo>
                  <a:cubicBezTo>
                    <a:pt x="457" y="362"/>
                    <a:pt x="457" y="362"/>
                    <a:pt x="457" y="362"/>
                  </a:cubicBezTo>
                  <a:cubicBezTo>
                    <a:pt x="457" y="362"/>
                    <a:pt x="457" y="362"/>
                    <a:pt x="457" y="362"/>
                  </a:cubicBezTo>
                  <a:cubicBezTo>
                    <a:pt x="454" y="361"/>
                    <a:pt x="454" y="361"/>
                    <a:pt x="454" y="361"/>
                  </a:cubicBezTo>
                  <a:moveTo>
                    <a:pt x="537" y="477"/>
                  </a:moveTo>
                  <a:cubicBezTo>
                    <a:pt x="535" y="478"/>
                    <a:pt x="533" y="478"/>
                    <a:pt x="531" y="479"/>
                  </a:cubicBezTo>
                  <a:cubicBezTo>
                    <a:pt x="529" y="479"/>
                    <a:pt x="528" y="479"/>
                    <a:pt x="528" y="479"/>
                  </a:cubicBezTo>
                  <a:cubicBezTo>
                    <a:pt x="530" y="479"/>
                    <a:pt x="534" y="478"/>
                    <a:pt x="537" y="477"/>
                  </a:cubicBezTo>
                  <a:moveTo>
                    <a:pt x="492" y="348"/>
                  </a:moveTo>
                  <a:cubicBezTo>
                    <a:pt x="494" y="347"/>
                    <a:pt x="496" y="346"/>
                    <a:pt x="497" y="346"/>
                  </a:cubicBezTo>
                  <a:cubicBezTo>
                    <a:pt x="496" y="346"/>
                    <a:pt x="494" y="347"/>
                    <a:pt x="492" y="348"/>
                  </a:cubicBezTo>
                  <a:moveTo>
                    <a:pt x="554" y="337"/>
                  </a:moveTo>
                  <a:cubicBezTo>
                    <a:pt x="552" y="337"/>
                    <a:pt x="551" y="337"/>
                    <a:pt x="550" y="337"/>
                  </a:cubicBezTo>
                  <a:cubicBezTo>
                    <a:pt x="549" y="338"/>
                    <a:pt x="547" y="338"/>
                    <a:pt x="546" y="338"/>
                  </a:cubicBezTo>
                  <a:cubicBezTo>
                    <a:pt x="543" y="337"/>
                    <a:pt x="540" y="336"/>
                    <a:pt x="539" y="338"/>
                  </a:cubicBezTo>
                  <a:cubicBezTo>
                    <a:pt x="538" y="340"/>
                    <a:pt x="537" y="343"/>
                    <a:pt x="540" y="343"/>
                  </a:cubicBezTo>
                  <a:cubicBezTo>
                    <a:pt x="544" y="343"/>
                    <a:pt x="543" y="345"/>
                    <a:pt x="541" y="347"/>
                  </a:cubicBezTo>
                  <a:cubicBezTo>
                    <a:pt x="540" y="348"/>
                    <a:pt x="541" y="347"/>
                    <a:pt x="542" y="347"/>
                  </a:cubicBezTo>
                  <a:cubicBezTo>
                    <a:pt x="543" y="347"/>
                    <a:pt x="545" y="347"/>
                    <a:pt x="545" y="348"/>
                  </a:cubicBezTo>
                  <a:cubicBezTo>
                    <a:pt x="546" y="350"/>
                    <a:pt x="548" y="350"/>
                    <a:pt x="547" y="353"/>
                  </a:cubicBezTo>
                  <a:cubicBezTo>
                    <a:pt x="546" y="354"/>
                    <a:pt x="547" y="358"/>
                    <a:pt x="547" y="360"/>
                  </a:cubicBezTo>
                  <a:cubicBezTo>
                    <a:pt x="547" y="362"/>
                    <a:pt x="547" y="363"/>
                    <a:pt x="547" y="364"/>
                  </a:cubicBezTo>
                  <a:cubicBezTo>
                    <a:pt x="545" y="365"/>
                    <a:pt x="537" y="366"/>
                    <a:pt x="530" y="366"/>
                  </a:cubicBezTo>
                  <a:cubicBezTo>
                    <a:pt x="523" y="367"/>
                    <a:pt x="523" y="360"/>
                    <a:pt x="516" y="360"/>
                  </a:cubicBezTo>
                  <a:cubicBezTo>
                    <a:pt x="511" y="360"/>
                    <a:pt x="507" y="356"/>
                    <a:pt x="506" y="353"/>
                  </a:cubicBezTo>
                  <a:cubicBezTo>
                    <a:pt x="506" y="352"/>
                    <a:pt x="507" y="350"/>
                    <a:pt x="508" y="350"/>
                  </a:cubicBezTo>
                  <a:cubicBezTo>
                    <a:pt x="512" y="346"/>
                    <a:pt x="515" y="340"/>
                    <a:pt x="512" y="337"/>
                  </a:cubicBezTo>
                  <a:cubicBezTo>
                    <a:pt x="511" y="336"/>
                    <a:pt x="509" y="333"/>
                    <a:pt x="505" y="330"/>
                  </a:cubicBezTo>
                  <a:cubicBezTo>
                    <a:pt x="501" y="326"/>
                    <a:pt x="497" y="322"/>
                    <a:pt x="497" y="320"/>
                  </a:cubicBezTo>
                  <a:cubicBezTo>
                    <a:pt x="497" y="317"/>
                    <a:pt x="498" y="315"/>
                    <a:pt x="494" y="312"/>
                  </a:cubicBezTo>
                  <a:cubicBezTo>
                    <a:pt x="489" y="309"/>
                    <a:pt x="494" y="307"/>
                    <a:pt x="498" y="303"/>
                  </a:cubicBezTo>
                  <a:cubicBezTo>
                    <a:pt x="501" y="300"/>
                    <a:pt x="507" y="299"/>
                    <a:pt x="511" y="297"/>
                  </a:cubicBezTo>
                  <a:cubicBezTo>
                    <a:pt x="512" y="297"/>
                    <a:pt x="512" y="297"/>
                    <a:pt x="513" y="296"/>
                  </a:cubicBezTo>
                  <a:cubicBezTo>
                    <a:pt x="516" y="294"/>
                    <a:pt x="524" y="291"/>
                    <a:pt x="529" y="292"/>
                  </a:cubicBezTo>
                  <a:cubicBezTo>
                    <a:pt x="531" y="293"/>
                    <a:pt x="533" y="293"/>
                    <a:pt x="535" y="293"/>
                  </a:cubicBezTo>
                  <a:cubicBezTo>
                    <a:pt x="537" y="293"/>
                    <a:pt x="539" y="293"/>
                    <a:pt x="541" y="294"/>
                  </a:cubicBezTo>
                  <a:cubicBezTo>
                    <a:pt x="543" y="296"/>
                    <a:pt x="541" y="301"/>
                    <a:pt x="542" y="303"/>
                  </a:cubicBezTo>
                  <a:cubicBezTo>
                    <a:pt x="542" y="304"/>
                    <a:pt x="537" y="305"/>
                    <a:pt x="534" y="304"/>
                  </a:cubicBezTo>
                  <a:cubicBezTo>
                    <a:pt x="531" y="304"/>
                    <a:pt x="524" y="305"/>
                    <a:pt x="524" y="307"/>
                  </a:cubicBezTo>
                  <a:cubicBezTo>
                    <a:pt x="525" y="308"/>
                    <a:pt x="528" y="312"/>
                    <a:pt x="523" y="310"/>
                  </a:cubicBezTo>
                  <a:cubicBezTo>
                    <a:pt x="519" y="308"/>
                    <a:pt x="517" y="312"/>
                    <a:pt x="519" y="312"/>
                  </a:cubicBezTo>
                  <a:cubicBezTo>
                    <a:pt x="522" y="312"/>
                    <a:pt x="525" y="314"/>
                    <a:pt x="525" y="316"/>
                  </a:cubicBezTo>
                  <a:cubicBezTo>
                    <a:pt x="525" y="318"/>
                    <a:pt x="526" y="321"/>
                    <a:pt x="528" y="320"/>
                  </a:cubicBezTo>
                  <a:cubicBezTo>
                    <a:pt x="529" y="320"/>
                    <a:pt x="530" y="321"/>
                    <a:pt x="530" y="322"/>
                  </a:cubicBezTo>
                  <a:cubicBezTo>
                    <a:pt x="531" y="322"/>
                    <a:pt x="532" y="323"/>
                    <a:pt x="533" y="323"/>
                  </a:cubicBezTo>
                  <a:cubicBezTo>
                    <a:pt x="537" y="323"/>
                    <a:pt x="540" y="324"/>
                    <a:pt x="537" y="326"/>
                  </a:cubicBezTo>
                  <a:cubicBezTo>
                    <a:pt x="535" y="328"/>
                    <a:pt x="539" y="334"/>
                    <a:pt x="540" y="333"/>
                  </a:cubicBezTo>
                  <a:cubicBezTo>
                    <a:pt x="540" y="332"/>
                    <a:pt x="540" y="330"/>
                    <a:pt x="540" y="329"/>
                  </a:cubicBezTo>
                  <a:cubicBezTo>
                    <a:pt x="541" y="328"/>
                    <a:pt x="542" y="328"/>
                    <a:pt x="544" y="328"/>
                  </a:cubicBezTo>
                  <a:cubicBezTo>
                    <a:pt x="550" y="328"/>
                    <a:pt x="547" y="333"/>
                    <a:pt x="550" y="333"/>
                  </a:cubicBezTo>
                  <a:cubicBezTo>
                    <a:pt x="553" y="333"/>
                    <a:pt x="556" y="337"/>
                    <a:pt x="554" y="337"/>
                  </a:cubicBezTo>
                  <a:moveTo>
                    <a:pt x="560" y="333"/>
                  </a:moveTo>
                  <a:cubicBezTo>
                    <a:pt x="561" y="333"/>
                    <a:pt x="562" y="333"/>
                    <a:pt x="563" y="333"/>
                  </a:cubicBezTo>
                  <a:cubicBezTo>
                    <a:pt x="562" y="333"/>
                    <a:pt x="561" y="333"/>
                    <a:pt x="560" y="333"/>
                  </a:cubicBezTo>
                  <a:moveTo>
                    <a:pt x="601" y="310"/>
                  </a:moveTo>
                  <a:cubicBezTo>
                    <a:pt x="600" y="311"/>
                    <a:pt x="600" y="312"/>
                    <a:pt x="598" y="312"/>
                  </a:cubicBezTo>
                  <a:cubicBezTo>
                    <a:pt x="593" y="316"/>
                    <a:pt x="587" y="315"/>
                    <a:pt x="589" y="311"/>
                  </a:cubicBezTo>
                  <a:cubicBezTo>
                    <a:pt x="591" y="307"/>
                    <a:pt x="591" y="303"/>
                    <a:pt x="588" y="303"/>
                  </a:cubicBezTo>
                  <a:cubicBezTo>
                    <a:pt x="585" y="303"/>
                    <a:pt x="587" y="311"/>
                    <a:pt x="585" y="311"/>
                  </a:cubicBezTo>
                  <a:cubicBezTo>
                    <a:pt x="583" y="312"/>
                    <a:pt x="582" y="306"/>
                    <a:pt x="584" y="302"/>
                  </a:cubicBezTo>
                  <a:cubicBezTo>
                    <a:pt x="584" y="302"/>
                    <a:pt x="584" y="302"/>
                    <a:pt x="584" y="301"/>
                  </a:cubicBezTo>
                  <a:cubicBezTo>
                    <a:pt x="587" y="299"/>
                    <a:pt x="590" y="301"/>
                    <a:pt x="592" y="302"/>
                  </a:cubicBezTo>
                  <a:cubicBezTo>
                    <a:pt x="592" y="302"/>
                    <a:pt x="592" y="301"/>
                    <a:pt x="593" y="300"/>
                  </a:cubicBezTo>
                  <a:cubicBezTo>
                    <a:pt x="593" y="299"/>
                    <a:pt x="593" y="299"/>
                    <a:pt x="595" y="299"/>
                  </a:cubicBezTo>
                  <a:cubicBezTo>
                    <a:pt x="597" y="299"/>
                    <a:pt x="594" y="302"/>
                    <a:pt x="597" y="302"/>
                  </a:cubicBezTo>
                  <a:cubicBezTo>
                    <a:pt x="598" y="302"/>
                    <a:pt x="602" y="307"/>
                    <a:pt x="601" y="310"/>
                  </a:cubicBezTo>
                  <a:moveTo>
                    <a:pt x="607" y="298"/>
                  </a:moveTo>
                  <a:cubicBezTo>
                    <a:pt x="606" y="299"/>
                    <a:pt x="597" y="297"/>
                    <a:pt x="596" y="295"/>
                  </a:cubicBezTo>
                  <a:cubicBezTo>
                    <a:pt x="595" y="294"/>
                    <a:pt x="609" y="296"/>
                    <a:pt x="607" y="298"/>
                  </a:cubicBezTo>
                  <a:moveTo>
                    <a:pt x="690" y="366"/>
                  </a:moveTo>
                  <a:cubicBezTo>
                    <a:pt x="690" y="366"/>
                    <a:pt x="690" y="366"/>
                    <a:pt x="690" y="366"/>
                  </a:cubicBezTo>
                  <a:cubicBezTo>
                    <a:pt x="691" y="366"/>
                    <a:pt x="691" y="366"/>
                    <a:pt x="691" y="366"/>
                  </a:cubicBezTo>
                  <a:cubicBezTo>
                    <a:pt x="690" y="366"/>
                    <a:pt x="690" y="366"/>
                    <a:pt x="690" y="366"/>
                  </a:cubicBezTo>
                  <a:moveTo>
                    <a:pt x="696" y="364"/>
                  </a:moveTo>
                  <a:cubicBezTo>
                    <a:pt x="698" y="362"/>
                    <a:pt x="701" y="361"/>
                    <a:pt x="702" y="361"/>
                  </a:cubicBezTo>
                  <a:cubicBezTo>
                    <a:pt x="701" y="361"/>
                    <a:pt x="698" y="362"/>
                    <a:pt x="696" y="364"/>
                  </a:cubicBezTo>
                  <a:moveTo>
                    <a:pt x="703" y="346"/>
                  </a:move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346"/>
                    <a:pt x="703" y="346"/>
                    <a:pt x="703" y="346"/>
                  </a:cubicBezTo>
                  <a:moveTo>
                    <a:pt x="711" y="364"/>
                  </a:moveTo>
                  <a:cubicBezTo>
                    <a:pt x="711" y="363"/>
                    <a:pt x="711" y="363"/>
                    <a:pt x="711" y="363"/>
                  </a:cubicBezTo>
                  <a:cubicBezTo>
                    <a:pt x="711" y="364"/>
                    <a:pt x="711" y="364"/>
                    <a:pt x="711" y="364"/>
                  </a:cubicBezTo>
                  <a:cubicBezTo>
                    <a:pt x="712" y="363"/>
                    <a:pt x="712" y="363"/>
                    <a:pt x="712" y="363"/>
                  </a:cubicBezTo>
                  <a:cubicBezTo>
                    <a:pt x="712" y="363"/>
                    <a:pt x="712" y="363"/>
                    <a:pt x="711" y="364"/>
                  </a:cubicBezTo>
                  <a:moveTo>
                    <a:pt x="729" y="377"/>
                  </a:moveTo>
                  <a:cubicBezTo>
                    <a:pt x="729" y="376"/>
                    <a:pt x="730" y="375"/>
                    <a:pt x="730" y="374"/>
                  </a:cubicBezTo>
                  <a:cubicBezTo>
                    <a:pt x="731" y="374"/>
                    <a:pt x="731" y="374"/>
                    <a:pt x="731" y="374"/>
                  </a:cubicBezTo>
                  <a:cubicBezTo>
                    <a:pt x="731" y="374"/>
                    <a:pt x="730" y="375"/>
                    <a:pt x="729" y="377"/>
                  </a:cubicBezTo>
                  <a:moveTo>
                    <a:pt x="735" y="375"/>
                  </a:move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cubicBezTo>
                    <a:pt x="735" y="375"/>
                    <a:pt x="735" y="375"/>
                    <a:pt x="735" y="375"/>
                  </a:cubicBezTo>
                  <a:moveTo>
                    <a:pt x="736" y="297"/>
                  </a:moveTo>
                  <a:cubicBezTo>
                    <a:pt x="730" y="297"/>
                    <a:pt x="716" y="295"/>
                    <a:pt x="710" y="299"/>
                  </a:cubicBezTo>
                  <a:cubicBezTo>
                    <a:pt x="704" y="304"/>
                    <a:pt x="708" y="306"/>
                    <a:pt x="706" y="307"/>
                  </a:cubicBezTo>
                  <a:cubicBezTo>
                    <a:pt x="703" y="307"/>
                    <a:pt x="702" y="300"/>
                    <a:pt x="705" y="297"/>
                  </a:cubicBezTo>
                  <a:cubicBezTo>
                    <a:pt x="708" y="295"/>
                    <a:pt x="718" y="294"/>
                    <a:pt x="725" y="295"/>
                  </a:cubicBezTo>
                  <a:cubicBezTo>
                    <a:pt x="728" y="296"/>
                    <a:pt x="734" y="295"/>
                    <a:pt x="738" y="295"/>
                  </a:cubicBezTo>
                  <a:cubicBezTo>
                    <a:pt x="741" y="294"/>
                    <a:pt x="743" y="294"/>
                    <a:pt x="744" y="294"/>
                  </a:cubicBezTo>
                  <a:cubicBezTo>
                    <a:pt x="746" y="295"/>
                    <a:pt x="743" y="297"/>
                    <a:pt x="736" y="297"/>
                  </a:cubicBezTo>
                  <a:moveTo>
                    <a:pt x="874" y="421"/>
                  </a:move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cubicBezTo>
                    <a:pt x="874" y="421"/>
                    <a:pt x="874" y="421"/>
                    <a:pt x="874" y="421"/>
                  </a:cubicBezTo>
                  <a:moveTo>
                    <a:pt x="962" y="245"/>
                  </a:moveTo>
                  <a:cubicBezTo>
                    <a:pt x="956" y="249"/>
                    <a:pt x="943" y="250"/>
                    <a:pt x="943" y="254"/>
                  </a:cubicBezTo>
                  <a:cubicBezTo>
                    <a:pt x="943" y="257"/>
                    <a:pt x="927" y="259"/>
                    <a:pt x="926" y="258"/>
                  </a:cubicBezTo>
                  <a:cubicBezTo>
                    <a:pt x="925" y="256"/>
                    <a:pt x="937" y="256"/>
                    <a:pt x="940" y="251"/>
                  </a:cubicBezTo>
                  <a:cubicBezTo>
                    <a:pt x="944" y="245"/>
                    <a:pt x="955" y="243"/>
                    <a:pt x="961" y="236"/>
                  </a:cubicBezTo>
                  <a:cubicBezTo>
                    <a:pt x="965" y="231"/>
                    <a:pt x="969" y="223"/>
                    <a:pt x="971" y="224"/>
                  </a:cubicBezTo>
                  <a:cubicBezTo>
                    <a:pt x="973" y="224"/>
                    <a:pt x="969" y="240"/>
                    <a:pt x="962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4" name="Freeform 129">
              <a:extLst>
                <a:ext uri="{FF2B5EF4-FFF2-40B4-BE49-F238E27FC236}">
                  <a16:creationId xmlns:a16="http://schemas.microsoft.com/office/drawing/2014/main" id="{B6A0D766-48BD-48CF-C2B2-7F7CF915F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708" y="4809310"/>
              <a:ext cx="89598" cy="56861"/>
            </a:xfrm>
            <a:custGeom>
              <a:avLst/>
              <a:gdLst>
                <a:gd name="T0" fmla="*/ 23 w 25"/>
                <a:gd name="T1" fmla="*/ 14 h 16"/>
                <a:gd name="T2" fmla="*/ 0 w 25"/>
                <a:gd name="T3" fmla="*/ 2 h 16"/>
                <a:gd name="T4" fmla="*/ 23 w 2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6">
                  <a:moveTo>
                    <a:pt x="23" y="14"/>
                  </a:moveTo>
                  <a:cubicBezTo>
                    <a:pt x="25" y="13"/>
                    <a:pt x="0" y="0"/>
                    <a:pt x="0" y="2"/>
                  </a:cubicBezTo>
                  <a:cubicBezTo>
                    <a:pt x="1" y="5"/>
                    <a:pt x="20" y="16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5" name="Freeform 130">
              <a:extLst>
                <a:ext uri="{FF2B5EF4-FFF2-40B4-BE49-F238E27FC236}">
                  <a16:creationId xmlns:a16="http://schemas.microsoft.com/office/drawing/2014/main" id="{83EBBC44-CDD5-73E0-6700-D02325397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655" y="3828899"/>
              <a:ext cx="24123" cy="37907"/>
            </a:xfrm>
            <a:custGeom>
              <a:avLst/>
              <a:gdLst>
                <a:gd name="T0" fmla="*/ 3 w 7"/>
                <a:gd name="T1" fmla="*/ 2 h 11"/>
                <a:gd name="T2" fmla="*/ 0 w 7"/>
                <a:gd name="T3" fmla="*/ 4 h 11"/>
                <a:gd name="T4" fmla="*/ 3 w 7"/>
                <a:gd name="T5" fmla="*/ 8 h 11"/>
                <a:gd name="T6" fmla="*/ 6 w 7"/>
                <a:gd name="T7" fmla="*/ 10 h 11"/>
                <a:gd name="T8" fmla="*/ 4 w 7"/>
                <a:gd name="T9" fmla="*/ 6 h 11"/>
                <a:gd name="T10" fmla="*/ 3 w 7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3" y="2"/>
                  </a:move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2" y="6"/>
                    <a:pt x="3" y="8"/>
                  </a:cubicBezTo>
                  <a:cubicBezTo>
                    <a:pt x="3" y="9"/>
                    <a:pt x="5" y="11"/>
                    <a:pt x="6" y="10"/>
                  </a:cubicBezTo>
                  <a:cubicBezTo>
                    <a:pt x="7" y="9"/>
                    <a:pt x="4" y="7"/>
                    <a:pt x="4" y="6"/>
                  </a:cubicBezTo>
                  <a:cubicBezTo>
                    <a:pt x="3" y="5"/>
                    <a:pt x="4" y="4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6" name="Freeform 131">
              <a:extLst>
                <a:ext uri="{FF2B5EF4-FFF2-40B4-BE49-F238E27FC236}">
                  <a16:creationId xmlns:a16="http://schemas.microsoft.com/office/drawing/2014/main" id="{35ADF0B4-F188-7306-8407-C73D1B15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092" y="4144215"/>
              <a:ext cx="32738" cy="22400"/>
            </a:xfrm>
            <a:custGeom>
              <a:avLst/>
              <a:gdLst>
                <a:gd name="T0" fmla="*/ 2 w 9"/>
                <a:gd name="T1" fmla="*/ 5 h 6"/>
                <a:gd name="T2" fmla="*/ 8 w 9"/>
                <a:gd name="T3" fmla="*/ 5 h 6"/>
                <a:gd name="T4" fmla="*/ 7 w 9"/>
                <a:gd name="T5" fmla="*/ 1 h 6"/>
                <a:gd name="T6" fmla="*/ 2 w 9"/>
                <a:gd name="T7" fmla="*/ 3 h 6"/>
                <a:gd name="T8" fmla="*/ 2 w 9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5"/>
                  </a:moveTo>
                  <a:cubicBezTo>
                    <a:pt x="3" y="6"/>
                    <a:pt x="6" y="5"/>
                    <a:pt x="8" y="5"/>
                  </a:cubicBezTo>
                  <a:cubicBezTo>
                    <a:pt x="9" y="4"/>
                    <a:pt x="9" y="2"/>
                    <a:pt x="7" y="1"/>
                  </a:cubicBezTo>
                  <a:cubicBezTo>
                    <a:pt x="6" y="0"/>
                    <a:pt x="0" y="2"/>
                    <a:pt x="2" y="3"/>
                  </a:cubicBezTo>
                  <a:cubicBezTo>
                    <a:pt x="3" y="3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7" name="Freeform 132">
              <a:extLst>
                <a:ext uri="{FF2B5EF4-FFF2-40B4-BE49-F238E27FC236}">
                  <a16:creationId xmlns:a16="http://schemas.microsoft.com/office/drawing/2014/main" id="{A10F63C5-DC79-9E25-B006-5794CA063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5333" y="4574976"/>
              <a:ext cx="56861" cy="29292"/>
            </a:xfrm>
            <a:custGeom>
              <a:avLst/>
              <a:gdLst>
                <a:gd name="T0" fmla="*/ 8 w 16"/>
                <a:gd name="T1" fmla="*/ 5 h 8"/>
                <a:gd name="T2" fmla="*/ 16 w 16"/>
                <a:gd name="T3" fmla="*/ 5 h 8"/>
                <a:gd name="T4" fmla="*/ 2 w 16"/>
                <a:gd name="T5" fmla="*/ 2 h 8"/>
                <a:gd name="T6" fmla="*/ 8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8" y="5"/>
                  </a:moveTo>
                  <a:cubicBezTo>
                    <a:pt x="10" y="6"/>
                    <a:pt x="16" y="8"/>
                    <a:pt x="16" y="5"/>
                  </a:cubicBezTo>
                  <a:cubicBezTo>
                    <a:pt x="16" y="2"/>
                    <a:pt x="0" y="0"/>
                    <a:pt x="2" y="2"/>
                  </a:cubicBezTo>
                  <a:cubicBezTo>
                    <a:pt x="3" y="4"/>
                    <a:pt x="7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8" name="Freeform 133">
              <a:extLst>
                <a:ext uri="{FF2B5EF4-FFF2-40B4-BE49-F238E27FC236}">
                  <a16:creationId xmlns:a16="http://schemas.microsoft.com/office/drawing/2014/main" id="{4C0C7ECD-6221-A6E3-9C36-C7DE274E6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6073" y="4547408"/>
              <a:ext cx="89598" cy="31015"/>
            </a:xfrm>
            <a:custGeom>
              <a:avLst/>
              <a:gdLst>
                <a:gd name="T0" fmla="*/ 12 w 25"/>
                <a:gd name="T1" fmla="*/ 2 h 9"/>
                <a:gd name="T2" fmla="*/ 5 w 25"/>
                <a:gd name="T3" fmla="*/ 2 h 9"/>
                <a:gd name="T4" fmla="*/ 1 w 25"/>
                <a:gd name="T5" fmla="*/ 5 h 9"/>
                <a:gd name="T6" fmla="*/ 13 w 25"/>
                <a:gd name="T7" fmla="*/ 7 h 9"/>
                <a:gd name="T8" fmla="*/ 24 w 25"/>
                <a:gd name="T9" fmla="*/ 4 h 9"/>
                <a:gd name="T10" fmla="*/ 12 w 2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9">
                  <a:moveTo>
                    <a:pt x="12" y="2"/>
                  </a:moveTo>
                  <a:cubicBezTo>
                    <a:pt x="11" y="3"/>
                    <a:pt x="7" y="4"/>
                    <a:pt x="5" y="2"/>
                  </a:cubicBezTo>
                  <a:cubicBezTo>
                    <a:pt x="3" y="1"/>
                    <a:pt x="0" y="4"/>
                    <a:pt x="1" y="5"/>
                  </a:cubicBezTo>
                  <a:cubicBezTo>
                    <a:pt x="2" y="6"/>
                    <a:pt x="7" y="9"/>
                    <a:pt x="13" y="7"/>
                  </a:cubicBezTo>
                  <a:cubicBezTo>
                    <a:pt x="18" y="5"/>
                    <a:pt x="22" y="7"/>
                    <a:pt x="24" y="4"/>
                  </a:cubicBezTo>
                  <a:cubicBezTo>
                    <a:pt x="25" y="2"/>
                    <a:pt x="13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49" name="Freeform 134">
              <a:extLst>
                <a:ext uri="{FF2B5EF4-FFF2-40B4-BE49-F238E27FC236}">
                  <a16:creationId xmlns:a16="http://schemas.microsoft.com/office/drawing/2014/main" id="{BAA77427-71E5-27BB-96A5-19B50BB37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9456" y="4550854"/>
              <a:ext cx="136121" cy="20677"/>
            </a:xfrm>
            <a:custGeom>
              <a:avLst/>
              <a:gdLst>
                <a:gd name="T0" fmla="*/ 29 w 38"/>
                <a:gd name="T1" fmla="*/ 3 h 6"/>
                <a:gd name="T2" fmla="*/ 31 w 38"/>
                <a:gd name="T3" fmla="*/ 1 h 6"/>
                <a:gd name="T4" fmla="*/ 15 w 38"/>
                <a:gd name="T5" fmla="*/ 2 h 6"/>
                <a:gd name="T6" fmla="*/ 1 w 38"/>
                <a:gd name="T7" fmla="*/ 4 h 6"/>
                <a:gd name="T8" fmla="*/ 13 w 38"/>
                <a:gd name="T9" fmla="*/ 5 h 6"/>
                <a:gd name="T10" fmla="*/ 29 w 3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6">
                  <a:moveTo>
                    <a:pt x="29" y="3"/>
                  </a:moveTo>
                  <a:cubicBezTo>
                    <a:pt x="33" y="3"/>
                    <a:pt x="38" y="2"/>
                    <a:pt x="31" y="1"/>
                  </a:cubicBezTo>
                  <a:cubicBezTo>
                    <a:pt x="25" y="0"/>
                    <a:pt x="21" y="4"/>
                    <a:pt x="15" y="2"/>
                  </a:cubicBezTo>
                  <a:cubicBezTo>
                    <a:pt x="9" y="0"/>
                    <a:pt x="0" y="2"/>
                    <a:pt x="1" y="4"/>
                  </a:cubicBezTo>
                  <a:cubicBezTo>
                    <a:pt x="2" y="5"/>
                    <a:pt x="7" y="5"/>
                    <a:pt x="13" y="5"/>
                  </a:cubicBezTo>
                  <a:cubicBezTo>
                    <a:pt x="19" y="6"/>
                    <a:pt x="25" y="3"/>
                    <a:pt x="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0" name="Freeform 135">
              <a:extLst>
                <a:ext uri="{FF2B5EF4-FFF2-40B4-BE49-F238E27FC236}">
                  <a16:creationId xmlns:a16="http://schemas.microsoft.com/office/drawing/2014/main" id="{79B16DB3-F6CD-9DB8-D8EA-A4679298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037" y="4437133"/>
              <a:ext cx="46523" cy="27569"/>
            </a:xfrm>
            <a:custGeom>
              <a:avLst/>
              <a:gdLst>
                <a:gd name="T0" fmla="*/ 1 w 13"/>
                <a:gd name="T1" fmla="*/ 4 h 8"/>
                <a:gd name="T2" fmla="*/ 11 w 13"/>
                <a:gd name="T3" fmla="*/ 6 h 8"/>
                <a:gd name="T4" fmla="*/ 1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" y="4"/>
                  </a:moveTo>
                  <a:cubicBezTo>
                    <a:pt x="2" y="6"/>
                    <a:pt x="9" y="8"/>
                    <a:pt x="11" y="6"/>
                  </a:cubicBezTo>
                  <a:cubicBezTo>
                    <a:pt x="13" y="3"/>
                    <a:pt x="0" y="0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1" name="Freeform 136">
              <a:extLst>
                <a:ext uri="{FF2B5EF4-FFF2-40B4-BE49-F238E27FC236}">
                  <a16:creationId xmlns:a16="http://schemas.microsoft.com/office/drawing/2014/main" id="{7221F6ED-157C-7B67-63C0-F8C92ACCF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9392" y="4550854"/>
              <a:ext cx="113721" cy="53415"/>
            </a:xfrm>
            <a:custGeom>
              <a:avLst/>
              <a:gdLst>
                <a:gd name="T0" fmla="*/ 3 w 32"/>
                <a:gd name="T1" fmla="*/ 13 h 15"/>
                <a:gd name="T2" fmla="*/ 13 w 32"/>
                <a:gd name="T3" fmla="*/ 9 h 15"/>
                <a:gd name="T4" fmla="*/ 14 w 32"/>
                <a:gd name="T5" fmla="*/ 8 h 15"/>
                <a:gd name="T6" fmla="*/ 14 w 32"/>
                <a:gd name="T7" fmla="*/ 8 h 15"/>
                <a:gd name="T8" fmla="*/ 15 w 32"/>
                <a:gd name="T9" fmla="*/ 7 h 15"/>
                <a:gd name="T10" fmla="*/ 32 w 32"/>
                <a:gd name="T11" fmla="*/ 2 h 15"/>
                <a:gd name="T12" fmla="*/ 20 w 32"/>
                <a:gd name="T13" fmla="*/ 2 h 15"/>
                <a:gd name="T14" fmla="*/ 13 w 32"/>
                <a:gd name="T15" fmla="*/ 5 h 15"/>
                <a:gd name="T16" fmla="*/ 13 w 32"/>
                <a:gd name="T17" fmla="*/ 5 h 15"/>
                <a:gd name="T18" fmla="*/ 10 w 32"/>
                <a:gd name="T19" fmla="*/ 6 h 15"/>
                <a:gd name="T20" fmla="*/ 9 w 32"/>
                <a:gd name="T21" fmla="*/ 6 h 15"/>
                <a:gd name="T22" fmla="*/ 9 w 32"/>
                <a:gd name="T23" fmla="*/ 6 h 15"/>
                <a:gd name="T24" fmla="*/ 7 w 32"/>
                <a:gd name="T25" fmla="*/ 7 h 15"/>
                <a:gd name="T26" fmla="*/ 3 w 32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5">
                  <a:moveTo>
                    <a:pt x="3" y="13"/>
                  </a:moveTo>
                  <a:cubicBezTo>
                    <a:pt x="6" y="15"/>
                    <a:pt x="10" y="11"/>
                    <a:pt x="13" y="9"/>
                  </a:cubicBezTo>
                  <a:cubicBezTo>
                    <a:pt x="13" y="9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0" y="5"/>
                    <a:pt x="31" y="3"/>
                    <a:pt x="32" y="2"/>
                  </a:cubicBezTo>
                  <a:cubicBezTo>
                    <a:pt x="32" y="0"/>
                    <a:pt x="25" y="2"/>
                    <a:pt x="20" y="2"/>
                  </a:cubicBezTo>
                  <a:cubicBezTo>
                    <a:pt x="17" y="2"/>
                    <a:pt x="16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2" y="8"/>
                    <a:pt x="0" y="12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2" name="Freeform 137">
              <a:extLst>
                <a:ext uri="{FF2B5EF4-FFF2-40B4-BE49-F238E27FC236}">
                  <a16:creationId xmlns:a16="http://schemas.microsoft.com/office/drawing/2014/main" id="{68FB0D5C-5E48-CAA8-2E5A-58DFCE232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1549" y="4337196"/>
              <a:ext cx="194704" cy="167136"/>
            </a:xfrm>
            <a:custGeom>
              <a:avLst/>
              <a:gdLst>
                <a:gd name="T0" fmla="*/ 11 w 55"/>
                <a:gd name="T1" fmla="*/ 16 h 47"/>
                <a:gd name="T2" fmla="*/ 4 w 55"/>
                <a:gd name="T3" fmla="*/ 27 h 47"/>
                <a:gd name="T4" fmla="*/ 9 w 55"/>
                <a:gd name="T5" fmla="*/ 33 h 47"/>
                <a:gd name="T6" fmla="*/ 11 w 55"/>
                <a:gd name="T7" fmla="*/ 39 h 47"/>
                <a:gd name="T8" fmla="*/ 12 w 55"/>
                <a:gd name="T9" fmla="*/ 46 h 47"/>
                <a:gd name="T10" fmla="*/ 16 w 55"/>
                <a:gd name="T11" fmla="*/ 40 h 47"/>
                <a:gd name="T12" fmla="*/ 15 w 55"/>
                <a:gd name="T13" fmla="*/ 30 h 47"/>
                <a:gd name="T14" fmla="*/ 20 w 55"/>
                <a:gd name="T15" fmla="*/ 32 h 47"/>
                <a:gd name="T16" fmla="*/ 24 w 55"/>
                <a:gd name="T17" fmla="*/ 38 h 47"/>
                <a:gd name="T18" fmla="*/ 31 w 55"/>
                <a:gd name="T19" fmla="*/ 39 h 47"/>
                <a:gd name="T20" fmla="*/ 32 w 55"/>
                <a:gd name="T21" fmla="*/ 34 h 47"/>
                <a:gd name="T22" fmla="*/ 30 w 55"/>
                <a:gd name="T23" fmla="*/ 27 h 47"/>
                <a:gd name="T24" fmla="*/ 28 w 55"/>
                <a:gd name="T25" fmla="*/ 23 h 47"/>
                <a:gd name="T26" fmla="*/ 39 w 55"/>
                <a:gd name="T27" fmla="*/ 16 h 47"/>
                <a:gd name="T28" fmla="*/ 24 w 55"/>
                <a:gd name="T29" fmla="*/ 20 h 47"/>
                <a:gd name="T30" fmla="*/ 14 w 55"/>
                <a:gd name="T31" fmla="*/ 14 h 47"/>
                <a:gd name="T32" fmla="*/ 39 w 55"/>
                <a:gd name="T33" fmla="*/ 10 h 47"/>
                <a:gd name="T34" fmla="*/ 53 w 55"/>
                <a:gd name="T35" fmla="*/ 3 h 47"/>
                <a:gd name="T36" fmla="*/ 45 w 55"/>
                <a:gd name="T37" fmla="*/ 6 h 47"/>
                <a:gd name="T38" fmla="*/ 25 w 55"/>
                <a:gd name="T39" fmla="*/ 4 h 47"/>
                <a:gd name="T40" fmla="*/ 16 w 55"/>
                <a:gd name="T41" fmla="*/ 7 h 47"/>
                <a:gd name="T42" fmla="*/ 11 w 55"/>
                <a:gd name="T43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47">
                  <a:moveTo>
                    <a:pt x="11" y="16"/>
                  </a:moveTo>
                  <a:cubicBezTo>
                    <a:pt x="8" y="17"/>
                    <a:pt x="8" y="22"/>
                    <a:pt x="4" y="27"/>
                  </a:cubicBezTo>
                  <a:cubicBezTo>
                    <a:pt x="0" y="32"/>
                    <a:pt x="6" y="33"/>
                    <a:pt x="9" y="33"/>
                  </a:cubicBezTo>
                  <a:cubicBezTo>
                    <a:pt x="13" y="33"/>
                    <a:pt x="12" y="37"/>
                    <a:pt x="11" y="39"/>
                  </a:cubicBezTo>
                  <a:cubicBezTo>
                    <a:pt x="11" y="42"/>
                    <a:pt x="9" y="47"/>
                    <a:pt x="12" y="46"/>
                  </a:cubicBezTo>
                  <a:cubicBezTo>
                    <a:pt x="16" y="45"/>
                    <a:pt x="18" y="42"/>
                    <a:pt x="16" y="40"/>
                  </a:cubicBezTo>
                  <a:cubicBezTo>
                    <a:pt x="14" y="39"/>
                    <a:pt x="14" y="32"/>
                    <a:pt x="15" y="30"/>
                  </a:cubicBezTo>
                  <a:cubicBezTo>
                    <a:pt x="16" y="28"/>
                    <a:pt x="22" y="29"/>
                    <a:pt x="20" y="32"/>
                  </a:cubicBezTo>
                  <a:cubicBezTo>
                    <a:pt x="18" y="35"/>
                    <a:pt x="24" y="35"/>
                    <a:pt x="24" y="38"/>
                  </a:cubicBezTo>
                  <a:cubicBezTo>
                    <a:pt x="24" y="41"/>
                    <a:pt x="28" y="40"/>
                    <a:pt x="31" y="39"/>
                  </a:cubicBezTo>
                  <a:cubicBezTo>
                    <a:pt x="35" y="38"/>
                    <a:pt x="34" y="36"/>
                    <a:pt x="32" y="34"/>
                  </a:cubicBezTo>
                  <a:cubicBezTo>
                    <a:pt x="29" y="32"/>
                    <a:pt x="34" y="29"/>
                    <a:pt x="30" y="27"/>
                  </a:cubicBezTo>
                  <a:cubicBezTo>
                    <a:pt x="27" y="26"/>
                    <a:pt x="24" y="23"/>
                    <a:pt x="28" y="23"/>
                  </a:cubicBezTo>
                  <a:cubicBezTo>
                    <a:pt x="31" y="22"/>
                    <a:pt x="40" y="18"/>
                    <a:pt x="39" y="16"/>
                  </a:cubicBezTo>
                  <a:cubicBezTo>
                    <a:pt x="38" y="14"/>
                    <a:pt x="25" y="16"/>
                    <a:pt x="24" y="20"/>
                  </a:cubicBezTo>
                  <a:cubicBezTo>
                    <a:pt x="22" y="23"/>
                    <a:pt x="13" y="19"/>
                    <a:pt x="14" y="14"/>
                  </a:cubicBezTo>
                  <a:cubicBezTo>
                    <a:pt x="15" y="8"/>
                    <a:pt x="34" y="8"/>
                    <a:pt x="39" y="10"/>
                  </a:cubicBezTo>
                  <a:cubicBezTo>
                    <a:pt x="45" y="11"/>
                    <a:pt x="51" y="6"/>
                    <a:pt x="53" y="3"/>
                  </a:cubicBezTo>
                  <a:cubicBezTo>
                    <a:pt x="55" y="0"/>
                    <a:pt x="49" y="4"/>
                    <a:pt x="45" y="6"/>
                  </a:cubicBezTo>
                  <a:cubicBezTo>
                    <a:pt x="41" y="8"/>
                    <a:pt x="31" y="6"/>
                    <a:pt x="25" y="4"/>
                  </a:cubicBezTo>
                  <a:cubicBezTo>
                    <a:pt x="20" y="3"/>
                    <a:pt x="20" y="7"/>
                    <a:pt x="16" y="7"/>
                  </a:cubicBezTo>
                  <a:cubicBezTo>
                    <a:pt x="12" y="8"/>
                    <a:pt x="13" y="15"/>
                    <a:pt x="1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3" name="Freeform 138">
              <a:extLst>
                <a:ext uri="{FF2B5EF4-FFF2-40B4-BE49-F238E27FC236}">
                  <a16:creationId xmlns:a16="http://schemas.microsoft.com/office/drawing/2014/main" id="{662557A9-B16A-ECDC-5471-5CA20CFFA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897" y="4437133"/>
              <a:ext cx="86152" cy="24123"/>
            </a:xfrm>
            <a:custGeom>
              <a:avLst/>
              <a:gdLst>
                <a:gd name="T0" fmla="*/ 1 w 24"/>
                <a:gd name="T1" fmla="*/ 3 h 7"/>
                <a:gd name="T2" fmla="*/ 12 w 24"/>
                <a:gd name="T3" fmla="*/ 4 h 7"/>
                <a:gd name="T4" fmla="*/ 22 w 24"/>
                <a:gd name="T5" fmla="*/ 7 h 7"/>
                <a:gd name="T6" fmla="*/ 16 w 24"/>
                <a:gd name="T7" fmla="*/ 1 h 7"/>
                <a:gd name="T8" fmla="*/ 1 w 2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7">
                  <a:moveTo>
                    <a:pt x="1" y="3"/>
                  </a:moveTo>
                  <a:cubicBezTo>
                    <a:pt x="2" y="5"/>
                    <a:pt x="7" y="4"/>
                    <a:pt x="12" y="4"/>
                  </a:cubicBezTo>
                  <a:cubicBezTo>
                    <a:pt x="16" y="4"/>
                    <a:pt x="19" y="7"/>
                    <a:pt x="22" y="7"/>
                  </a:cubicBezTo>
                  <a:cubicBezTo>
                    <a:pt x="24" y="7"/>
                    <a:pt x="22" y="3"/>
                    <a:pt x="16" y="1"/>
                  </a:cubicBezTo>
                  <a:cubicBezTo>
                    <a:pt x="10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4" name="Freeform 139">
              <a:extLst>
                <a:ext uri="{FF2B5EF4-FFF2-40B4-BE49-F238E27FC236}">
                  <a16:creationId xmlns:a16="http://schemas.microsoft.com/office/drawing/2014/main" id="{D04106DB-17E7-CF70-6656-94A3FB75A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884" y="4344088"/>
              <a:ext cx="25846" cy="27569"/>
            </a:xfrm>
            <a:custGeom>
              <a:avLst/>
              <a:gdLst>
                <a:gd name="T0" fmla="*/ 0 w 7"/>
                <a:gd name="T1" fmla="*/ 1 h 8"/>
                <a:gd name="T2" fmla="*/ 5 w 7"/>
                <a:gd name="T3" fmla="*/ 6 h 8"/>
                <a:gd name="T4" fmla="*/ 0 w 7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0" y="3"/>
                    <a:pt x="2" y="8"/>
                    <a:pt x="5" y="6"/>
                  </a:cubicBezTo>
                  <a:cubicBezTo>
                    <a:pt x="7" y="4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id="{C47E23E8-AD63-88C3-3005-A89EBCCFB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513" y="4394057"/>
              <a:ext cx="17230" cy="24123"/>
            </a:xfrm>
            <a:custGeom>
              <a:avLst/>
              <a:gdLst>
                <a:gd name="T0" fmla="*/ 0 w 5"/>
                <a:gd name="T1" fmla="*/ 2 h 7"/>
                <a:gd name="T2" fmla="*/ 4 w 5"/>
                <a:gd name="T3" fmla="*/ 6 h 7"/>
                <a:gd name="T4" fmla="*/ 0 w 5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7">
                  <a:moveTo>
                    <a:pt x="0" y="2"/>
                  </a:moveTo>
                  <a:cubicBezTo>
                    <a:pt x="0" y="3"/>
                    <a:pt x="2" y="7"/>
                    <a:pt x="4" y="6"/>
                  </a:cubicBezTo>
                  <a:cubicBezTo>
                    <a:pt x="5" y="5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5A598906-F7D8-1017-7CF7-2F945D350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32" y="4237260"/>
              <a:ext cx="301533" cy="230888"/>
            </a:xfrm>
            <a:custGeom>
              <a:avLst/>
              <a:gdLst>
                <a:gd name="T0" fmla="*/ 3 w 85"/>
                <a:gd name="T1" fmla="*/ 36 h 65"/>
                <a:gd name="T2" fmla="*/ 7 w 85"/>
                <a:gd name="T3" fmla="*/ 44 h 65"/>
                <a:gd name="T4" fmla="*/ 14 w 85"/>
                <a:gd name="T5" fmla="*/ 50 h 65"/>
                <a:gd name="T6" fmla="*/ 21 w 85"/>
                <a:gd name="T7" fmla="*/ 58 h 65"/>
                <a:gd name="T8" fmla="*/ 27 w 85"/>
                <a:gd name="T9" fmla="*/ 60 h 65"/>
                <a:gd name="T10" fmla="*/ 37 w 85"/>
                <a:gd name="T11" fmla="*/ 59 h 65"/>
                <a:gd name="T12" fmla="*/ 47 w 85"/>
                <a:gd name="T13" fmla="*/ 63 h 65"/>
                <a:gd name="T14" fmla="*/ 58 w 85"/>
                <a:gd name="T15" fmla="*/ 62 h 65"/>
                <a:gd name="T16" fmla="*/ 64 w 85"/>
                <a:gd name="T17" fmla="*/ 48 h 65"/>
                <a:gd name="T18" fmla="*/ 69 w 85"/>
                <a:gd name="T19" fmla="*/ 39 h 65"/>
                <a:gd name="T20" fmla="*/ 81 w 85"/>
                <a:gd name="T21" fmla="*/ 34 h 65"/>
                <a:gd name="T22" fmla="*/ 75 w 85"/>
                <a:gd name="T23" fmla="*/ 30 h 65"/>
                <a:gd name="T24" fmla="*/ 73 w 85"/>
                <a:gd name="T25" fmla="*/ 25 h 65"/>
                <a:gd name="T26" fmla="*/ 70 w 85"/>
                <a:gd name="T27" fmla="*/ 20 h 65"/>
                <a:gd name="T28" fmla="*/ 71 w 85"/>
                <a:gd name="T29" fmla="*/ 15 h 65"/>
                <a:gd name="T30" fmla="*/ 72 w 85"/>
                <a:gd name="T31" fmla="*/ 15 h 65"/>
                <a:gd name="T32" fmla="*/ 77 w 85"/>
                <a:gd name="T33" fmla="*/ 11 h 65"/>
                <a:gd name="T34" fmla="*/ 84 w 85"/>
                <a:gd name="T35" fmla="*/ 9 h 65"/>
                <a:gd name="T36" fmla="*/ 79 w 85"/>
                <a:gd name="T37" fmla="*/ 6 h 65"/>
                <a:gd name="T38" fmla="*/ 72 w 85"/>
                <a:gd name="T39" fmla="*/ 4 h 65"/>
                <a:gd name="T40" fmla="*/ 65 w 85"/>
                <a:gd name="T41" fmla="*/ 0 h 65"/>
                <a:gd name="T42" fmla="*/ 58 w 85"/>
                <a:gd name="T43" fmla="*/ 6 h 65"/>
                <a:gd name="T44" fmla="*/ 54 w 85"/>
                <a:gd name="T45" fmla="*/ 10 h 65"/>
                <a:gd name="T46" fmla="*/ 53 w 85"/>
                <a:gd name="T47" fmla="*/ 11 h 65"/>
                <a:gd name="T48" fmla="*/ 49 w 85"/>
                <a:gd name="T49" fmla="*/ 13 h 65"/>
                <a:gd name="T50" fmla="*/ 44 w 85"/>
                <a:gd name="T51" fmla="*/ 12 h 65"/>
                <a:gd name="T52" fmla="*/ 43 w 85"/>
                <a:gd name="T53" fmla="*/ 12 h 65"/>
                <a:gd name="T54" fmla="*/ 37 w 85"/>
                <a:gd name="T55" fmla="*/ 20 h 65"/>
                <a:gd name="T56" fmla="*/ 25 w 85"/>
                <a:gd name="T57" fmla="*/ 23 h 65"/>
                <a:gd name="T58" fmla="*/ 20 w 85"/>
                <a:gd name="T59" fmla="*/ 30 h 65"/>
                <a:gd name="T60" fmla="*/ 9 w 85"/>
                <a:gd name="T61" fmla="*/ 28 h 65"/>
                <a:gd name="T62" fmla="*/ 8 w 85"/>
                <a:gd name="T63" fmla="*/ 28 h 65"/>
                <a:gd name="T64" fmla="*/ 3 w 85"/>
                <a:gd name="T65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" h="65">
                  <a:moveTo>
                    <a:pt x="3" y="36"/>
                  </a:moveTo>
                  <a:cubicBezTo>
                    <a:pt x="6" y="39"/>
                    <a:pt x="6" y="42"/>
                    <a:pt x="7" y="44"/>
                  </a:cubicBezTo>
                  <a:cubicBezTo>
                    <a:pt x="9" y="46"/>
                    <a:pt x="14" y="47"/>
                    <a:pt x="14" y="50"/>
                  </a:cubicBezTo>
                  <a:cubicBezTo>
                    <a:pt x="14" y="54"/>
                    <a:pt x="18" y="60"/>
                    <a:pt x="21" y="58"/>
                  </a:cubicBezTo>
                  <a:cubicBezTo>
                    <a:pt x="24" y="56"/>
                    <a:pt x="26" y="59"/>
                    <a:pt x="27" y="60"/>
                  </a:cubicBezTo>
                  <a:cubicBezTo>
                    <a:pt x="28" y="62"/>
                    <a:pt x="35" y="59"/>
                    <a:pt x="37" y="59"/>
                  </a:cubicBezTo>
                  <a:cubicBezTo>
                    <a:pt x="40" y="60"/>
                    <a:pt x="47" y="61"/>
                    <a:pt x="47" y="63"/>
                  </a:cubicBezTo>
                  <a:cubicBezTo>
                    <a:pt x="48" y="65"/>
                    <a:pt x="54" y="63"/>
                    <a:pt x="58" y="62"/>
                  </a:cubicBezTo>
                  <a:cubicBezTo>
                    <a:pt x="63" y="60"/>
                    <a:pt x="60" y="50"/>
                    <a:pt x="64" y="48"/>
                  </a:cubicBezTo>
                  <a:cubicBezTo>
                    <a:pt x="69" y="47"/>
                    <a:pt x="69" y="43"/>
                    <a:pt x="69" y="39"/>
                  </a:cubicBezTo>
                  <a:cubicBezTo>
                    <a:pt x="69" y="36"/>
                    <a:pt x="79" y="36"/>
                    <a:pt x="81" y="34"/>
                  </a:cubicBezTo>
                  <a:cubicBezTo>
                    <a:pt x="82" y="33"/>
                    <a:pt x="78" y="31"/>
                    <a:pt x="75" y="30"/>
                  </a:cubicBezTo>
                  <a:cubicBezTo>
                    <a:pt x="72" y="29"/>
                    <a:pt x="75" y="26"/>
                    <a:pt x="73" y="25"/>
                  </a:cubicBezTo>
                  <a:cubicBezTo>
                    <a:pt x="71" y="24"/>
                    <a:pt x="67" y="20"/>
                    <a:pt x="70" y="20"/>
                  </a:cubicBezTo>
                  <a:cubicBezTo>
                    <a:pt x="73" y="20"/>
                    <a:pt x="68" y="16"/>
                    <a:pt x="71" y="15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5" y="14"/>
                    <a:pt x="78" y="13"/>
                    <a:pt x="77" y="11"/>
                  </a:cubicBezTo>
                  <a:cubicBezTo>
                    <a:pt x="75" y="10"/>
                    <a:pt x="83" y="11"/>
                    <a:pt x="84" y="9"/>
                  </a:cubicBezTo>
                  <a:cubicBezTo>
                    <a:pt x="85" y="7"/>
                    <a:pt x="81" y="5"/>
                    <a:pt x="79" y="6"/>
                  </a:cubicBezTo>
                  <a:cubicBezTo>
                    <a:pt x="76" y="6"/>
                    <a:pt x="72" y="6"/>
                    <a:pt x="72" y="4"/>
                  </a:cubicBezTo>
                  <a:cubicBezTo>
                    <a:pt x="72" y="3"/>
                    <a:pt x="67" y="0"/>
                    <a:pt x="65" y="0"/>
                  </a:cubicBezTo>
                  <a:cubicBezTo>
                    <a:pt x="62" y="0"/>
                    <a:pt x="59" y="4"/>
                    <a:pt x="58" y="6"/>
                  </a:cubicBezTo>
                  <a:cubicBezTo>
                    <a:pt x="58" y="7"/>
                    <a:pt x="54" y="7"/>
                    <a:pt x="54" y="10"/>
                  </a:cubicBezTo>
                  <a:cubicBezTo>
                    <a:pt x="55" y="11"/>
                    <a:pt x="54" y="11"/>
                    <a:pt x="53" y="11"/>
                  </a:cubicBezTo>
                  <a:cubicBezTo>
                    <a:pt x="51" y="12"/>
                    <a:pt x="49" y="12"/>
                    <a:pt x="49" y="13"/>
                  </a:cubicBezTo>
                  <a:cubicBezTo>
                    <a:pt x="49" y="14"/>
                    <a:pt x="45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37" y="17"/>
                    <a:pt x="37" y="20"/>
                  </a:cubicBezTo>
                  <a:cubicBezTo>
                    <a:pt x="36" y="23"/>
                    <a:pt x="32" y="22"/>
                    <a:pt x="25" y="23"/>
                  </a:cubicBezTo>
                  <a:cubicBezTo>
                    <a:pt x="19" y="23"/>
                    <a:pt x="22" y="28"/>
                    <a:pt x="20" y="30"/>
                  </a:cubicBezTo>
                  <a:cubicBezTo>
                    <a:pt x="19" y="32"/>
                    <a:pt x="12" y="29"/>
                    <a:pt x="9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8"/>
                    <a:pt x="0" y="34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7" name="Freeform 142">
              <a:extLst>
                <a:ext uri="{FF2B5EF4-FFF2-40B4-BE49-F238E27FC236}">
                  <a16:creationId xmlns:a16="http://schemas.microsoft.com/office/drawing/2014/main" id="{F1E54546-B646-1FA0-BF68-484DDBFF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775" y="4330304"/>
              <a:ext cx="56861" cy="60307"/>
            </a:xfrm>
            <a:custGeom>
              <a:avLst/>
              <a:gdLst>
                <a:gd name="T0" fmla="*/ 9 w 16"/>
                <a:gd name="T1" fmla="*/ 6 h 17"/>
                <a:gd name="T2" fmla="*/ 4 w 16"/>
                <a:gd name="T3" fmla="*/ 4 h 17"/>
                <a:gd name="T4" fmla="*/ 8 w 16"/>
                <a:gd name="T5" fmla="*/ 17 h 17"/>
                <a:gd name="T6" fmla="*/ 11 w 16"/>
                <a:gd name="T7" fmla="*/ 12 h 17"/>
                <a:gd name="T8" fmla="*/ 14 w 16"/>
                <a:gd name="T9" fmla="*/ 8 h 17"/>
                <a:gd name="T10" fmla="*/ 9 w 16"/>
                <a:gd name="T1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9" y="6"/>
                  </a:moveTo>
                  <a:cubicBezTo>
                    <a:pt x="9" y="5"/>
                    <a:pt x="8" y="0"/>
                    <a:pt x="4" y="4"/>
                  </a:cubicBezTo>
                  <a:cubicBezTo>
                    <a:pt x="0" y="8"/>
                    <a:pt x="5" y="17"/>
                    <a:pt x="8" y="17"/>
                  </a:cubicBezTo>
                  <a:cubicBezTo>
                    <a:pt x="11" y="16"/>
                    <a:pt x="6" y="12"/>
                    <a:pt x="11" y="12"/>
                  </a:cubicBezTo>
                  <a:cubicBezTo>
                    <a:pt x="16" y="12"/>
                    <a:pt x="14" y="10"/>
                    <a:pt x="14" y="8"/>
                  </a:cubicBezTo>
                  <a:cubicBezTo>
                    <a:pt x="14" y="5"/>
                    <a:pt x="9" y="7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8" name="Freeform 143">
              <a:extLst>
                <a:ext uri="{FF2B5EF4-FFF2-40B4-BE49-F238E27FC236}">
                  <a16:creationId xmlns:a16="http://schemas.microsoft.com/office/drawing/2014/main" id="{7BB82832-180B-47CB-95D6-F391CCDAC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469" y="4254490"/>
              <a:ext cx="317040" cy="253288"/>
            </a:xfrm>
            <a:custGeom>
              <a:avLst/>
              <a:gdLst>
                <a:gd name="T0" fmla="*/ 83 w 89"/>
                <a:gd name="T1" fmla="*/ 61 h 71"/>
                <a:gd name="T2" fmla="*/ 84 w 89"/>
                <a:gd name="T3" fmla="*/ 55 h 71"/>
                <a:gd name="T4" fmla="*/ 87 w 89"/>
                <a:gd name="T5" fmla="*/ 53 h 71"/>
                <a:gd name="T6" fmla="*/ 87 w 89"/>
                <a:gd name="T7" fmla="*/ 50 h 71"/>
                <a:gd name="T8" fmla="*/ 81 w 89"/>
                <a:gd name="T9" fmla="*/ 45 h 71"/>
                <a:gd name="T10" fmla="*/ 80 w 89"/>
                <a:gd name="T11" fmla="*/ 47 h 71"/>
                <a:gd name="T12" fmla="*/ 83 w 89"/>
                <a:gd name="T13" fmla="*/ 50 h 71"/>
                <a:gd name="T14" fmla="*/ 78 w 89"/>
                <a:gd name="T15" fmla="*/ 49 h 71"/>
                <a:gd name="T16" fmla="*/ 74 w 89"/>
                <a:gd name="T17" fmla="*/ 46 h 71"/>
                <a:gd name="T18" fmla="*/ 67 w 89"/>
                <a:gd name="T19" fmla="*/ 41 h 71"/>
                <a:gd name="T20" fmla="*/ 65 w 89"/>
                <a:gd name="T21" fmla="*/ 37 h 71"/>
                <a:gd name="T22" fmla="*/ 61 w 89"/>
                <a:gd name="T23" fmla="*/ 31 h 71"/>
                <a:gd name="T24" fmla="*/ 57 w 89"/>
                <a:gd name="T25" fmla="*/ 29 h 71"/>
                <a:gd name="T26" fmla="*/ 53 w 89"/>
                <a:gd name="T27" fmla="*/ 26 h 71"/>
                <a:gd name="T28" fmla="*/ 48 w 89"/>
                <a:gd name="T29" fmla="*/ 24 h 71"/>
                <a:gd name="T30" fmla="*/ 43 w 89"/>
                <a:gd name="T31" fmla="*/ 22 h 71"/>
                <a:gd name="T32" fmla="*/ 36 w 89"/>
                <a:gd name="T33" fmla="*/ 17 h 71"/>
                <a:gd name="T34" fmla="*/ 23 w 89"/>
                <a:gd name="T35" fmla="*/ 8 h 71"/>
                <a:gd name="T36" fmla="*/ 12 w 89"/>
                <a:gd name="T37" fmla="*/ 4 h 71"/>
                <a:gd name="T38" fmla="*/ 2 w 89"/>
                <a:gd name="T39" fmla="*/ 2 h 71"/>
                <a:gd name="T40" fmla="*/ 12 w 89"/>
                <a:gd name="T41" fmla="*/ 13 h 71"/>
                <a:gd name="T42" fmla="*/ 23 w 89"/>
                <a:gd name="T43" fmla="*/ 22 h 71"/>
                <a:gd name="T44" fmla="*/ 31 w 89"/>
                <a:gd name="T45" fmla="*/ 33 h 71"/>
                <a:gd name="T46" fmla="*/ 43 w 89"/>
                <a:gd name="T47" fmla="*/ 47 h 71"/>
                <a:gd name="T48" fmla="*/ 54 w 89"/>
                <a:gd name="T49" fmla="*/ 57 h 71"/>
                <a:gd name="T50" fmla="*/ 68 w 89"/>
                <a:gd name="T51" fmla="*/ 66 h 71"/>
                <a:gd name="T52" fmla="*/ 72 w 89"/>
                <a:gd name="T53" fmla="*/ 69 h 71"/>
                <a:gd name="T54" fmla="*/ 80 w 89"/>
                <a:gd name="T55" fmla="*/ 69 h 71"/>
                <a:gd name="T56" fmla="*/ 83 w 89"/>
                <a:gd name="T57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71">
                  <a:moveTo>
                    <a:pt x="83" y="61"/>
                  </a:moveTo>
                  <a:cubicBezTo>
                    <a:pt x="83" y="58"/>
                    <a:pt x="84" y="56"/>
                    <a:pt x="84" y="55"/>
                  </a:cubicBezTo>
                  <a:cubicBezTo>
                    <a:pt x="84" y="53"/>
                    <a:pt x="85" y="53"/>
                    <a:pt x="87" y="53"/>
                  </a:cubicBezTo>
                  <a:cubicBezTo>
                    <a:pt x="89" y="54"/>
                    <a:pt x="89" y="50"/>
                    <a:pt x="87" y="50"/>
                  </a:cubicBezTo>
                  <a:cubicBezTo>
                    <a:pt x="86" y="49"/>
                    <a:pt x="85" y="45"/>
                    <a:pt x="81" y="45"/>
                  </a:cubicBezTo>
                  <a:cubicBezTo>
                    <a:pt x="77" y="45"/>
                    <a:pt x="78" y="47"/>
                    <a:pt x="80" y="47"/>
                  </a:cubicBezTo>
                  <a:cubicBezTo>
                    <a:pt x="82" y="48"/>
                    <a:pt x="84" y="49"/>
                    <a:pt x="83" y="50"/>
                  </a:cubicBezTo>
                  <a:cubicBezTo>
                    <a:pt x="82" y="51"/>
                    <a:pt x="82" y="49"/>
                    <a:pt x="78" y="49"/>
                  </a:cubicBezTo>
                  <a:cubicBezTo>
                    <a:pt x="75" y="49"/>
                    <a:pt x="77" y="46"/>
                    <a:pt x="74" y="46"/>
                  </a:cubicBezTo>
                  <a:cubicBezTo>
                    <a:pt x="70" y="46"/>
                    <a:pt x="71" y="41"/>
                    <a:pt x="67" y="41"/>
                  </a:cubicBezTo>
                  <a:cubicBezTo>
                    <a:pt x="63" y="41"/>
                    <a:pt x="63" y="38"/>
                    <a:pt x="65" y="37"/>
                  </a:cubicBezTo>
                  <a:cubicBezTo>
                    <a:pt x="68" y="35"/>
                    <a:pt x="61" y="33"/>
                    <a:pt x="61" y="31"/>
                  </a:cubicBezTo>
                  <a:cubicBezTo>
                    <a:pt x="61" y="29"/>
                    <a:pt x="57" y="30"/>
                    <a:pt x="57" y="29"/>
                  </a:cubicBezTo>
                  <a:cubicBezTo>
                    <a:pt x="57" y="27"/>
                    <a:pt x="55" y="28"/>
                    <a:pt x="53" y="26"/>
                  </a:cubicBezTo>
                  <a:cubicBezTo>
                    <a:pt x="51" y="24"/>
                    <a:pt x="50" y="26"/>
                    <a:pt x="48" y="24"/>
                  </a:cubicBezTo>
                  <a:cubicBezTo>
                    <a:pt x="47" y="22"/>
                    <a:pt x="44" y="22"/>
                    <a:pt x="43" y="22"/>
                  </a:cubicBezTo>
                  <a:cubicBezTo>
                    <a:pt x="41" y="23"/>
                    <a:pt x="37" y="20"/>
                    <a:pt x="36" y="17"/>
                  </a:cubicBezTo>
                  <a:cubicBezTo>
                    <a:pt x="35" y="15"/>
                    <a:pt x="24" y="11"/>
                    <a:pt x="23" y="8"/>
                  </a:cubicBezTo>
                  <a:cubicBezTo>
                    <a:pt x="22" y="5"/>
                    <a:pt x="18" y="4"/>
                    <a:pt x="12" y="4"/>
                  </a:cubicBezTo>
                  <a:cubicBezTo>
                    <a:pt x="6" y="4"/>
                    <a:pt x="3" y="0"/>
                    <a:pt x="2" y="2"/>
                  </a:cubicBezTo>
                  <a:cubicBezTo>
                    <a:pt x="0" y="5"/>
                    <a:pt x="8" y="11"/>
                    <a:pt x="12" y="13"/>
                  </a:cubicBezTo>
                  <a:cubicBezTo>
                    <a:pt x="16" y="15"/>
                    <a:pt x="18" y="21"/>
                    <a:pt x="23" y="22"/>
                  </a:cubicBezTo>
                  <a:cubicBezTo>
                    <a:pt x="27" y="22"/>
                    <a:pt x="28" y="33"/>
                    <a:pt x="31" y="33"/>
                  </a:cubicBezTo>
                  <a:cubicBezTo>
                    <a:pt x="35" y="34"/>
                    <a:pt x="42" y="42"/>
                    <a:pt x="43" y="47"/>
                  </a:cubicBezTo>
                  <a:cubicBezTo>
                    <a:pt x="44" y="51"/>
                    <a:pt x="52" y="54"/>
                    <a:pt x="54" y="57"/>
                  </a:cubicBezTo>
                  <a:cubicBezTo>
                    <a:pt x="57" y="60"/>
                    <a:pt x="67" y="65"/>
                    <a:pt x="68" y="66"/>
                  </a:cubicBezTo>
                  <a:cubicBezTo>
                    <a:pt x="69" y="68"/>
                    <a:pt x="71" y="71"/>
                    <a:pt x="72" y="69"/>
                  </a:cubicBezTo>
                  <a:cubicBezTo>
                    <a:pt x="73" y="68"/>
                    <a:pt x="78" y="69"/>
                    <a:pt x="80" y="69"/>
                  </a:cubicBezTo>
                  <a:cubicBezTo>
                    <a:pt x="82" y="70"/>
                    <a:pt x="83" y="63"/>
                    <a:pt x="8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59" name="Freeform 144">
              <a:extLst>
                <a:ext uri="{FF2B5EF4-FFF2-40B4-BE49-F238E27FC236}">
                  <a16:creationId xmlns:a16="http://schemas.microsoft.com/office/drawing/2014/main" id="{F54CDCA3-173A-CE1A-8177-E85C123E0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85" y="4431964"/>
              <a:ext cx="22400" cy="22400"/>
            </a:xfrm>
            <a:custGeom>
              <a:avLst/>
              <a:gdLst>
                <a:gd name="T0" fmla="*/ 6 w 6"/>
                <a:gd name="T1" fmla="*/ 2 h 6"/>
                <a:gd name="T2" fmla="*/ 2 w 6"/>
                <a:gd name="T3" fmla="*/ 3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0"/>
                    <a:pt x="0" y="1"/>
                    <a:pt x="2" y="3"/>
                  </a:cubicBezTo>
                  <a:cubicBezTo>
                    <a:pt x="3" y="6"/>
                    <a:pt x="6" y="4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0" name="Freeform 145">
              <a:extLst>
                <a:ext uri="{FF2B5EF4-FFF2-40B4-BE49-F238E27FC236}">
                  <a16:creationId xmlns:a16="http://schemas.microsoft.com/office/drawing/2014/main" id="{96C2C2BE-63F7-771B-D713-89102CD55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25" y="4497440"/>
              <a:ext cx="292917" cy="70645"/>
            </a:xfrm>
            <a:custGeom>
              <a:avLst/>
              <a:gdLst>
                <a:gd name="T0" fmla="*/ 69 w 82"/>
                <a:gd name="T1" fmla="*/ 18 h 20"/>
                <a:gd name="T2" fmla="*/ 78 w 82"/>
                <a:gd name="T3" fmla="*/ 18 h 20"/>
                <a:gd name="T4" fmla="*/ 70 w 82"/>
                <a:gd name="T5" fmla="*/ 14 h 20"/>
                <a:gd name="T6" fmla="*/ 57 w 82"/>
                <a:gd name="T7" fmla="*/ 13 h 20"/>
                <a:gd name="T8" fmla="*/ 64 w 82"/>
                <a:gd name="T9" fmla="*/ 9 h 20"/>
                <a:gd name="T10" fmla="*/ 55 w 82"/>
                <a:gd name="T11" fmla="*/ 8 h 20"/>
                <a:gd name="T12" fmla="*/ 39 w 82"/>
                <a:gd name="T13" fmla="*/ 7 h 20"/>
                <a:gd name="T14" fmla="*/ 23 w 82"/>
                <a:gd name="T15" fmla="*/ 4 h 20"/>
                <a:gd name="T16" fmla="*/ 5 w 82"/>
                <a:gd name="T17" fmla="*/ 3 h 20"/>
                <a:gd name="T18" fmla="*/ 1 w 82"/>
                <a:gd name="T19" fmla="*/ 7 h 20"/>
                <a:gd name="T20" fmla="*/ 7 w 82"/>
                <a:gd name="T21" fmla="*/ 8 h 20"/>
                <a:gd name="T22" fmla="*/ 11 w 82"/>
                <a:gd name="T23" fmla="*/ 11 h 20"/>
                <a:gd name="T24" fmla="*/ 25 w 82"/>
                <a:gd name="T25" fmla="*/ 12 h 20"/>
                <a:gd name="T26" fmla="*/ 39 w 82"/>
                <a:gd name="T27" fmla="*/ 15 h 20"/>
                <a:gd name="T28" fmla="*/ 58 w 82"/>
                <a:gd name="T29" fmla="*/ 17 h 20"/>
                <a:gd name="T30" fmla="*/ 69 w 82"/>
                <a:gd name="T31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20">
                  <a:moveTo>
                    <a:pt x="69" y="18"/>
                  </a:moveTo>
                  <a:cubicBezTo>
                    <a:pt x="70" y="16"/>
                    <a:pt x="73" y="20"/>
                    <a:pt x="78" y="18"/>
                  </a:cubicBezTo>
                  <a:cubicBezTo>
                    <a:pt x="82" y="15"/>
                    <a:pt x="70" y="16"/>
                    <a:pt x="70" y="14"/>
                  </a:cubicBezTo>
                  <a:cubicBezTo>
                    <a:pt x="70" y="12"/>
                    <a:pt x="61" y="14"/>
                    <a:pt x="57" y="13"/>
                  </a:cubicBezTo>
                  <a:cubicBezTo>
                    <a:pt x="52" y="11"/>
                    <a:pt x="61" y="10"/>
                    <a:pt x="64" y="9"/>
                  </a:cubicBezTo>
                  <a:cubicBezTo>
                    <a:pt x="67" y="7"/>
                    <a:pt x="63" y="7"/>
                    <a:pt x="55" y="8"/>
                  </a:cubicBezTo>
                  <a:cubicBezTo>
                    <a:pt x="48" y="10"/>
                    <a:pt x="40" y="5"/>
                    <a:pt x="39" y="7"/>
                  </a:cubicBezTo>
                  <a:cubicBezTo>
                    <a:pt x="39" y="9"/>
                    <a:pt x="26" y="6"/>
                    <a:pt x="23" y="4"/>
                  </a:cubicBezTo>
                  <a:cubicBezTo>
                    <a:pt x="20" y="2"/>
                    <a:pt x="7" y="0"/>
                    <a:pt x="5" y="3"/>
                  </a:cubicBezTo>
                  <a:cubicBezTo>
                    <a:pt x="2" y="7"/>
                    <a:pt x="0" y="4"/>
                    <a:pt x="1" y="7"/>
                  </a:cubicBezTo>
                  <a:cubicBezTo>
                    <a:pt x="2" y="9"/>
                    <a:pt x="5" y="8"/>
                    <a:pt x="7" y="8"/>
                  </a:cubicBezTo>
                  <a:cubicBezTo>
                    <a:pt x="9" y="8"/>
                    <a:pt x="8" y="11"/>
                    <a:pt x="11" y="11"/>
                  </a:cubicBezTo>
                  <a:cubicBezTo>
                    <a:pt x="14" y="11"/>
                    <a:pt x="24" y="14"/>
                    <a:pt x="25" y="12"/>
                  </a:cubicBezTo>
                  <a:cubicBezTo>
                    <a:pt x="26" y="10"/>
                    <a:pt x="35" y="12"/>
                    <a:pt x="39" y="15"/>
                  </a:cubicBezTo>
                  <a:cubicBezTo>
                    <a:pt x="44" y="18"/>
                    <a:pt x="54" y="18"/>
                    <a:pt x="58" y="17"/>
                  </a:cubicBezTo>
                  <a:cubicBezTo>
                    <a:pt x="63" y="17"/>
                    <a:pt x="67" y="19"/>
                    <a:pt x="6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1" name="Freeform 146">
              <a:extLst>
                <a:ext uri="{FF2B5EF4-FFF2-40B4-BE49-F238E27FC236}">
                  <a16:creationId xmlns:a16="http://schemas.microsoft.com/office/drawing/2014/main" id="{6EBA8C81-6D7E-F5F5-468F-223D8DEAB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129" y="3525644"/>
              <a:ext cx="80984" cy="39631"/>
            </a:xfrm>
            <a:custGeom>
              <a:avLst/>
              <a:gdLst>
                <a:gd name="T0" fmla="*/ 17 w 23"/>
                <a:gd name="T1" fmla="*/ 1 h 11"/>
                <a:gd name="T2" fmla="*/ 7 w 23"/>
                <a:gd name="T3" fmla="*/ 1 h 11"/>
                <a:gd name="T4" fmla="*/ 1 w 23"/>
                <a:gd name="T5" fmla="*/ 3 h 11"/>
                <a:gd name="T6" fmla="*/ 9 w 23"/>
                <a:gd name="T7" fmla="*/ 6 h 11"/>
                <a:gd name="T8" fmla="*/ 18 w 23"/>
                <a:gd name="T9" fmla="*/ 11 h 11"/>
                <a:gd name="T10" fmla="*/ 20 w 23"/>
                <a:gd name="T11" fmla="*/ 7 h 11"/>
                <a:gd name="T12" fmla="*/ 23 w 23"/>
                <a:gd name="T13" fmla="*/ 1 h 11"/>
                <a:gd name="T14" fmla="*/ 17 w 23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1">
                  <a:moveTo>
                    <a:pt x="17" y="1"/>
                  </a:moveTo>
                  <a:cubicBezTo>
                    <a:pt x="12" y="2"/>
                    <a:pt x="10" y="2"/>
                    <a:pt x="7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1" y="4"/>
                    <a:pt x="3" y="5"/>
                    <a:pt x="9" y="6"/>
                  </a:cubicBezTo>
                  <a:cubicBezTo>
                    <a:pt x="15" y="8"/>
                    <a:pt x="15" y="11"/>
                    <a:pt x="18" y="11"/>
                  </a:cubicBezTo>
                  <a:cubicBezTo>
                    <a:pt x="20" y="11"/>
                    <a:pt x="20" y="9"/>
                    <a:pt x="20" y="7"/>
                  </a:cubicBezTo>
                  <a:cubicBezTo>
                    <a:pt x="19" y="4"/>
                    <a:pt x="22" y="2"/>
                    <a:pt x="23" y="1"/>
                  </a:cubicBezTo>
                  <a:cubicBezTo>
                    <a:pt x="23" y="1"/>
                    <a:pt x="21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2" name="Freeform 147">
              <a:extLst>
                <a:ext uri="{FF2B5EF4-FFF2-40B4-BE49-F238E27FC236}">
                  <a16:creationId xmlns:a16="http://schemas.microsoft.com/office/drawing/2014/main" id="{1766E96A-E52E-6534-FE66-807EA7B9D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3792" y="3451552"/>
              <a:ext cx="53415" cy="63753"/>
            </a:xfrm>
            <a:custGeom>
              <a:avLst/>
              <a:gdLst>
                <a:gd name="T0" fmla="*/ 1 w 15"/>
                <a:gd name="T1" fmla="*/ 3 h 18"/>
                <a:gd name="T2" fmla="*/ 4 w 15"/>
                <a:gd name="T3" fmla="*/ 11 h 18"/>
                <a:gd name="T4" fmla="*/ 7 w 15"/>
                <a:gd name="T5" fmla="*/ 16 h 18"/>
                <a:gd name="T6" fmla="*/ 12 w 15"/>
                <a:gd name="T7" fmla="*/ 14 h 18"/>
                <a:gd name="T8" fmla="*/ 14 w 15"/>
                <a:gd name="T9" fmla="*/ 4 h 18"/>
                <a:gd name="T10" fmla="*/ 7 w 15"/>
                <a:gd name="T11" fmla="*/ 2 h 18"/>
                <a:gd name="T12" fmla="*/ 1 w 15"/>
                <a:gd name="T1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1" y="3"/>
                  </a:moveTo>
                  <a:cubicBezTo>
                    <a:pt x="0" y="5"/>
                    <a:pt x="5" y="7"/>
                    <a:pt x="4" y="11"/>
                  </a:cubicBezTo>
                  <a:cubicBezTo>
                    <a:pt x="3" y="14"/>
                    <a:pt x="4" y="18"/>
                    <a:pt x="7" y="16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4" y="12"/>
                    <a:pt x="13" y="7"/>
                    <a:pt x="14" y="4"/>
                  </a:cubicBezTo>
                  <a:cubicBezTo>
                    <a:pt x="15" y="2"/>
                    <a:pt x="9" y="0"/>
                    <a:pt x="7" y="2"/>
                  </a:cubicBezTo>
                  <a:cubicBezTo>
                    <a:pt x="4" y="4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3" name="Rectangle 158">
              <a:extLst>
                <a:ext uri="{FF2B5EF4-FFF2-40B4-BE49-F238E27FC236}">
                  <a16:creationId xmlns:a16="http://schemas.microsoft.com/office/drawing/2014/main" id="{2BB5B1BD-B6EB-C016-0E6D-CB72E6050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067" y="3870252"/>
              <a:ext cx="1724" cy="17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  <p:sp>
          <p:nvSpPr>
            <p:cNvPr id="164" name="Freeform 159">
              <a:extLst>
                <a:ext uri="{FF2B5EF4-FFF2-40B4-BE49-F238E27FC236}">
                  <a16:creationId xmlns:a16="http://schemas.microsoft.com/office/drawing/2014/main" id="{C7F83902-DA2F-DFC3-A9E5-DE7A24CC9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67" y="38702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350">
                <a:solidFill>
                  <a:srgbClr val="150323"/>
                </a:solidFill>
              </a:endParaRPr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BCFD4CD-FC16-9B6B-0542-78119E7ED818}"/>
              </a:ext>
            </a:extLst>
          </p:cNvPr>
          <p:cNvSpPr/>
          <p:nvPr/>
        </p:nvSpPr>
        <p:spPr>
          <a:xfrm>
            <a:off x="791818" y="613229"/>
            <a:ext cx="10820610" cy="5664541"/>
          </a:xfrm>
          <a:prstGeom prst="roundRect">
            <a:avLst>
              <a:gd name="adj" fmla="val 7588"/>
            </a:avLst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16B0EDF-33A1-5EAE-AE98-B650C0A9E0B2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내용 개체 틀 2">
            <a:extLst>
              <a:ext uri="{FF2B5EF4-FFF2-40B4-BE49-F238E27FC236}">
                <a16:creationId xmlns:a16="http://schemas.microsoft.com/office/drawing/2014/main" id="{617EFDCC-7821-C7F5-F753-4AE25A0C9E70}"/>
              </a:ext>
            </a:extLst>
          </p:cNvPr>
          <p:cNvSpPr txBox="1">
            <a:spLocks/>
          </p:cNvSpPr>
          <p:nvPr/>
        </p:nvSpPr>
        <p:spPr>
          <a:xfrm>
            <a:off x="2490464" y="1365128"/>
            <a:ext cx="7897936" cy="4250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	    </a:t>
            </a:r>
            <a:endParaRPr lang="en-US" altLang="ko-KR" sz="1800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3B13B7E1-D178-6992-34B2-A664E9B0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F4439CB-EA2C-28F1-C91F-1F2D6364B201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88615563-F9CB-68AF-53E8-15C0358FD881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79CFC1-9C7D-0A4A-3E09-D93F20AF9547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86C7E3C2-EE35-5DF4-B056-334FF866B4A0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B01D82D-88C3-7C2F-B5CF-6CD88FBDA0E6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0CFE6A5-EACE-B1B9-7F68-95AD23E4F4E7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F9FB2A8-1BFF-84BA-1095-F68C74CC8A69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EFF4BF8-B5EC-A84A-D84E-3ED8B07C3E7B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271807-6828-0343-7B3D-D5D651022198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009C916F-F2B0-CBE5-CB62-FA18FA0C85CC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62FA6A63-49A8-7A8D-33A6-2E6E37F3ECE1}"/>
              </a:ext>
            </a:extLst>
          </p:cNvPr>
          <p:cNvSpPr/>
          <p:nvPr/>
        </p:nvSpPr>
        <p:spPr>
          <a:xfrm>
            <a:off x="2714405" y="3679443"/>
            <a:ext cx="2897165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Hahmlet ExtraBold" pitchFamily="2" charset="-127"/>
                <a:cs typeface="Hahmlet ExtraBold" pitchFamily="2" charset="-127"/>
              </a:rPr>
              <a:t>Webcam_pose</a:t>
            </a:r>
            <a:r>
              <a:rPr lang="en-US" altLang="ko-KR" sz="1600" b="1" dirty="0" err="1">
                <a:solidFill>
                  <a:schemeClr val="tx1"/>
                </a:solidFill>
                <a:latin typeface="Consolas" panose="020B0609020204030204" pitchFamily="49" charset="0"/>
                <a:ea typeface="Hahmlet ExtraBold" pitchFamily="2" charset="-127"/>
                <a:cs typeface="Hahmlet ExtraBold" pitchFamily="2" charset="-127"/>
              </a:rPr>
              <a:t>_</a:t>
            </a:r>
            <a:r>
              <a:rPr lang="en-US" altLang="ko-K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Hahmlet ExtraBold" pitchFamily="2" charset="-127"/>
                <a:cs typeface="Hahmlet ExtraBold" pitchFamily="2" charset="-127"/>
              </a:rPr>
              <a:t>estimation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Hahmlet ExtraBold" pitchFamily="2" charset="-127"/>
                <a:cs typeface="Hahmlet ExtraBold" pitchFamily="2" charset="-127"/>
              </a:rPr>
              <a:t>()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C3610C95-4E30-DB0C-E748-C47333071394}"/>
              </a:ext>
            </a:extLst>
          </p:cNvPr>
          <p:cNvSpPr/>
          <p:nvPr/>
        </p:nvSpPr>
        <p:spPr>
          <a:xfrm>
            <a:off x="7539634" y="4391034"/>
            <a:ext cx="2718086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Hahmlet ExtraBold" pitchFamily="2" charset="-127"/>
                <a:cs typeface="Hahmlet ExtraBold" pitchFamily="2" charset="-127"/>
              </a:rPr>
              <a:t>Update_street_view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Hahmlet ExtraBold" pitchFamily="2" charset="-127"/>
                <a:cs typeface="Hahmlet ExtraBold" pitchFamily="2" charset="-127"/>
              </a:rPr>
              <a:t>()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ea typeface="Hahmlet ExtraBold" pitchFamily="2" charset="-127"/>
              <a:cs typeface="Hahmlet ExtraBold" pitchFamily="2" charset="-127"/>
            </a:endParaRPr>
          </a:p>
        </p:txBody>
      </p:sp>
      <p:pic>
        <p:nvPicPr>
          <p:cNvPr id="36" name="그림 35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6426D43E-84E8-6E21-A7C9-318587F0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12108">
            <a:off x="6002750" y="3630211"/>
            <a:ext cx="721495" cy="1321228"/>
          </a:xfrm>
          <a:prstGeom prst="rect">
            <a:avLst/>
          </a:prstGeom>
        </p:spPr>
      </p:pic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3568DD2A-E0FF-3CA4-E72D-26A932482B09}"/>
              </a:ext>
            </a:extLst>
          </p:cNvPr>
          <p:cNvSpPr/>
          <p:nvPr/>
        </p:nvSpPr>
        <p:spPr>
          <a:xfrm>
            <a:off x="2749300" y="5191037"/>
            <a:ext cx="2718086" cy="55655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Hahmlet ExtraBold" pitchFamily="2" charset="-127"/>
                <a:cs typeface="Hahmlet ExtraBold" pitchFamily="2" charset="-127"/>
              </a:rPr>
              <a:t>Speech_recognition</a:t>
            </a:r>
            <a:r>
              <a:rPr lang="en-US" altLang="ko-K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Hahmlet ExtraBold" pitchFamily="2" charset="-127"/>
                <a:cs typeface="Hahmlet ExtraBold" pitchFamily="2" charset="-127"/>
              </a:rPr>
              <a:t>()</a:t>
            </a:r>
            <a:endParaRPr lang="ko-KR" altLang="en-US" sz="1600" b="1" dirty="0">
              <a:solidFill>
                <a:schemeClr val="tx1"/>
              </a:solidFill>
              <a:latin typeface="Consolas" panose="020B0609020204030204" pitchFamily="49" charset="0"/>
              <a:ea typeface="Hahmlet ExtraBold" pitchFamily="2" charset="-127"/>
              <a:cs typeface="Hahmlet ExtraBold" pitchFamily="2" charset="-127"/>
            </a:endParaRPr>
          </a:p>
        </p:txBody>
      </p:sp>
      <p:pic>
        <p:nvPicPr>
          <p:cNvPr id="185" name="그림 184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DBB80BAE-4D72-F981-25C5-D4797FB21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4435" y="4262568"/>
            <a:ext cx="828996" cy="828996"/>
          </a:xfrm>
          <a:prstGeom prst="rect">
            <a:avLst/>
          </a:prstGeom>
        </p:spPr>
      </p:pic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EB8EA0CC-923B-CEB0-47BB-1BCF79AFEA33}"/>
              </a:ext>
            </a:extLst>
          </p:cNvPr>
          <p:cNvSpPr/>
          <p:nvPr/>
        </p:nvSpPr>
        <p:spPr>
          <a:xfrm>
            <a:off x="1351148" y="1639379"/>
            <a:ext cx="1030648" cy="46835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Consolas" panose="020B0609020204030204" pitchFamily="49" charset="0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AF2FE45B-8AF7-6DA2-EDBD-ECB49BB57DE4}"/>
              </a:ext>
            </a:extLst>
          </p:cNvPr>
          <p:cNvSpPr/>
          <p:nvPr/>
        </p:nvSpPr>
        <p:spPr>
          <a:xfrm>
            <a:off x="6090048" y="3277565"/>
            <a:ext cx="2119865" cy="910985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Consolas" panose="020B0609020204030204" pitchFamily="49" charset="0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C493188-6AD5-BE1B-1256-D7F611207B54}"/>
              </a:ext>
            </a:extLst>
          </p:cNvPr>
          <p:cNvSpPr txBox="1"/>
          <p:nvPr/>
        </p:nvSpPr>
        <p:spPr>
          <a:xfrm>
            <a:off x="6380086" y="3323934"/>
            <a:ext cx="16726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PitchHeading</a:t>
            </a:r>
            <a:endParaRPr lang="en-US" altLang="ko-KR" sz="16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sharedPicture</a:t>
            </a:r>
            <a:endParaRPr lang="en-US" altLang="ko-KR" sz="16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voicePicture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52B00658-AE2E-E462-07A6-85A5A508B54A}"/>
              </a:ext>
            </a:extLst>
          </p:cNvPr>
          <p:cNvSpPr/>
          <p:nvPr/>
        </p:nvSpPr>
        <p:spPr>
          <a:xfrm>
            <a:off x="6065325" y="5351780"/>
            <a:ext cx="1487395" cy="639189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Consolas" panose="020B0609020204030204" pitchFamily="49" charset="0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B0E77BD-3780-424E-D5B2-3F13CA540C59}"/>
              </a:ext>
            </a:extLst>
          </p:cNvPr>
          <p:cNvSpPr txBox="1"/>
          <p:nvPr/>
        </p:nvSpPr>
        <p:spPr>
          <a:xfrm>
            <a:off x="6171271" y="5490108"/>
            <a:ext cx="167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endParaRPr lang="en-US" altLang="ko-KR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6" name="그림 205" descr="스크린샷, 예술, 디자인이(가) 표시된 사진&#10;&#10;자동 생성된 설명">
            <a:extLst>
              <a:ext uri="{FF2B5EF4-FFF2-40B4-BE49-F238E27FC236}">
                <a16:creationId xmlns:a16="http://schemas.microsoft.com/office/drawing/2014/main" id="{DAD9B4A8-6AAD-7EFF-942E-CB4615171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76556">
            <a:off x="6187577" y="4582466"/>
            <a:ext cx="721495" cy="1321228"/>
          </a:xfrm>
          <a:prstGeom prst="rect">
            <a:avLst/>
          </a:prstGeom>
        </p:spPr>
      </p:pic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7F6C56C9-67CB-7C6A-AB3A-ECF5C176FF0D}"/>
              </a:ext>
            </a:extLst>
          </p:cNvPr>
          <p:cNvSpPr/>
          <p:nvPr/>
        </p:nvSpPr>
        <p:spPr>
          <a:xfrm>
            <a:off x="4365834" y="4391744"/>
            <a:ext cx="1794206" cy="556557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Consolas" panose="020B0609020204030204" pitchFamily="49" charset="0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B2A464EC-5615-D676-FCF9-C7FC46CC321E}"/>
              </a:ext>
            </a:extLst>
          </p:cNvPr>
          <p:cNvSpPr txBox="1"/>
          <p:nvPr/>
        </p:nvSpPr>
        <p:spPr>
          <a:xfrm>
            <a:off x="4420421" y="4479869"/>
            <a:ext cx="1955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voicePicture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1" name="사각형: 둥근 모서리 210">
            <a:extLst>
              <a:ext uri="{FF2B5EF4-FFF2-40B4-BE49-F238E27FC236}">
                <a16:creationId xmlns:a16="http://schemas.microsoft.com/office/drawing/2014/main" id="{DE0019A1-F00A-3F1F-803F-D3FB2CDECC30}"/>
              </a:ext>
            </a:extLst>
          </p:cNvPr>
          <p:cNvSpPr/>
          <p:nvPr/>
        </p:nvSpPr>
        <p:spPr>
          <a:xfrm>
            <a:off x="3031462" y="756846"/>
            <a:ext cx="6915563" cy="2315687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Consolas" panose="020B0609020204030204" pitchFamily="49" charset="0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02E0983-6421-8FB9-4931-D709E82EE24F}"/>
              </a:ext>
            </a:extLst>
          </p:cNvPr>
          <p:cNvSpPr txBox="1"/>
          <p:nvPr/>
        </p:nvSpPr>
        <p:spPr>
          <a:xfrm>
            <a:off x="3952212" y="871651"/>
            <a:ext cx="690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Multiprocessing.Manager</a:t>
            </a:r>
            <a:r>
              <a:rPr lang="en-US" altLang="ko-KR" sz="24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()</a:t>
            </a:r>
            <a:r>
              <a:rPr lang="en-US" altLang="ko-KR" sz="1200" dirty="0">
                <a:solidFill>
                  <a:schemeClr val="bg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	</a:t>
            </a:r>
            <a:endParaRPr lang="ko-KR" altLang="en-US" sz="1200" dirty="0">
              <a:solidFill>
                <a:schemeClr val="bg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AF72E4E-F6CC-5E2E-4925-732ACDF71E2C}"/>
              </a:ext>
            </a:extLst>
          </p:cNvPr>
          <p:cNvSpPr txBox="1"/>
          <p:nvPr/>
        </p:nvSpPr>
        <p:spPr>
          <a:xfrm>
            <a:off x="4016427" y="1405622"/>
            <a:ext cx="588791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PitchHeading</a:t>
            </a:r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sharedPicture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voicePicture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'i’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calibStart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sharedCanvas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multiprocessing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6406403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61449D3-27CE-336B-A99A-30B27251268B}"/>
              </a:ext>
            </a:extLst>
          </p:cNvPr>
          <p:cNvSpPr txBox="1"/>
          <p:nvPr/>
        </p:nvSpPr>
        <p:spPr>
          <a:xfrm>
            <a:off x="1358836" y="2176876"/>
            <a:ext cx="1672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 Pipes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408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DA68-7854-DA1A-12F7-1A2BAEF08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169734-8828-E045-3120-E77F198BD3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03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E548EE8-519A-FBD8-3A5F-4158FCA1CDE2}"/>
              </a:ext>
            </a:extLst>
          </p:cNvPr>
          <p:cNvSpPr/>
          <p:nvPr/>
        </p:nvSpPr>
        <p:spPr>
          <a:xfrm>
            <a:off x="762910" y="1136696"/>
            <a:ext cx="10766937" cy="5231037"/>
          </a:xfrm>
          <a:prstGeom prst="roundRect">
            <a:avLst>
              <a:gd name="adj" fmla="val 537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C9E7340-E339-1146-1183-98491A1DD3E9}"/>
              </a:ext>
            </a:extLst>
          </p:cNvPr>
          <p:cNvSpPr/>
          <p:nvPr/>
        </p:nvSpPr>
        <p:spPr>
          <a:xfrm>
            <a:off x="9422366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내용 개체 틀 2">
            <a:extLst>
              <a:ext uri="{FF2B5EF4-FFF2-40B4-BE49-F238E27FC236}">
                <a16:creationId xmlns:a16="http://schemas.microsoft.com/office/drawing/2014/main" id="{4BC2CDA1-BB0A-0180-95A0-31E812059403}"/>
              </a:ext>
            </a:extLst>
          </p:cNvPr>
          <p:cNvSpPr txBox="1">
            <a:spLocks/>
          </p:cNvSpPr>
          <p:nvPr/>
        </p:nvSpPr>
        <p:spPr>
          <a:xfrm>
            <a:off x="2490464" y="1365128"/>
            <a:ext cx="7897936" cy="42502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		    </a:t>
            </a:r>
            <a:endParaRPr lang="en-US" altLang="ko-KR" sz="1800" dirty="0"/>
          </a:p>
        </p:txBody>
      </p:sp>
      <p:sp>
        <p:nvSpPr>
          <p:cNvPr id="166" name="슬라이드 번호 개체 틀 3">
            <a:extLst>
              <a:ext uri="{FF2B5EF4-FFF2-40B4-BE49-F238E27FC236}">
                <a16:creationId xmlns:a16="http://schemas.microsoft.com/office/drawing/2014/main" id="{EB0AD2DC-841E-137C-8A1E-235A35B4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92875"/>
            <a:ext cx="2133600" cy="365125"/>
          </a:xfrm>
        </p:spPr>
        <p:txBody>
          <a:bodyPr/>
          <a:lstStyle/>
          <a:p>
            <a:fld id="{B288157D-D81D-4711-8B3F-651F0B15556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7B6ABC64-08B9-C850-FCEB-F025CD4D5BC9}"/>
              </a:ext>
            </a:extLst>
          </p:cNvPr>
          <p:cNvSpPr/>
          <p:nvPr/>
        </p:nvSpPr>
        <p:spPr>
          <a:xfrm>
            <a:off x="392992" y="6279372"/>
            <a:ext cx="481481" cy="427006"/>
          </a:xfrm>
          <a:prstGeom prst="rect">
            <a:avLst/>
          </a:prstGeom>
          <a:solidFill>
            <a:srgbClr val="4829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13F6661B-C104-DCCE-656A-650A6B94CCAF}"/>
              </a:ext>
            </a:extLst>
          </p:cNvPr>
          <p:cNvCxnSpPr>
            <a:cxnSpLocks/>
          </p:cNvCxnSpPr>
          <p:nvPr/>
        </p:nvCxnSpPr>
        <p:spPr>
          <a:xfrm>
            <a:off x="3338035" y="6718463"/>
            <a:ext cx="5500188" cy="221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A330D60F-27C1-7AD0-A606-A7771147A0A3}"/>
              </a:ext>
            </a:extLst>
          </p:cNvPr>
          <p:cNvSpPr/>
          <p:nvPr/>
        </p:nvSpPr>
        <p:spPr>
          <a:xfrm rot="5400000">
            <a:off x="-838848" y="838844"/>
            <a:ext cx="1962415" cy="284725"/>
          </a:xfrm>
          <a:prstGeom prst="rect">
            <a:avLst/>
          </a:prstGeom>
          <a:gradFill flip="none" rotWithShape="1">
            <a:gsLst>
              <a:gs pos="100000">
                <a:srgbClr val="4829CD"/>
              </a:gs>
              <a:gs pos="30000">
                <a:srgbClr val="15032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4653E790-7869-A531-A05C-1191774C9DA2}"/>
              </a:ext>
            </a:extLst>
          </p:cNvPr>
          <p:cNvSpPr/>
          <p:nvPr/>
        </p:nvSpPr>
        <p:spPr>
          <a:xfrm rot="5400000">
            <a:off x="11226009" y="629635"/>
            <a:ext cx="890748" cy="11790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8CC51688-A31A-DFE1-4598-ED2D16528889}"/>
              </a:ext>
            </a:extLst>
          </p:cNvPr>
          <p:cNvSpPr/>
          <p:nvPr/>
        </p:nvSpPr>
        <p:spPr>
          <a:xfrm rot="5400000">
            <a:off x="-1587189" y="4786730"/>
            <a:ext cx="3706822" cy="79623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8344C065-3E7D-E06E-CC54-47B0096D2244}"/>
              </a:ext>
            </a:extLst>
          </p:cNvPr>
          <p:cNvSpPr/>
          <p:nvPr/>
        </p:nvSpPr>
        <p:spPr>
          <a:xfrm rot="5400000" flipV="1">
            <a:off x="-1373675" y="4191404"/>
            <a:ext cx="3706822" cy="45719"/>
          </a:xfrm>
          <a:prstGeom prst="rect">
            <a:avLst/>
          </a:prstGeom>
          <a:solidFill>
            <a:srgbClr val="2515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EE5F98-B322-288B-700B-49E78B9979FB}"/>
              </a:ext>
            </a:extLst>
          </p:cNvPr>
          <p:cNvSpPr/>
          <p:nvPr/>
        </p:nvSpPr>
        <p:spPr>
          <a:xfrm>
            <a:off x="9127091" y="271562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8693510-6D8D-C8E1-65D0-CEBD90670DD4}"/>
              </a:ext>
            </a:extLst>
          </p:cNvPr>
          <p:cNvSpPr/>
          <p:nvPr/>
        </p:nvSpPr>
        <p:spPr>
          <a:xfrm>
            <a:off x="9031841" y="262037"/>
            <a:ext cx="1136607" cy="1136607"/>
          </a:xfrm>
          <a:prstGeom prst="ellipse">
            <a:avLst/>
          </a:prstGeom>
          <a:noFill/>
          <a:ln>
            <a:solidFill>
              <a:srgbClr val="251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55CE5F7-4513-EC96-52C0-18236E444AD1}"/>
              </a:ext>
            </a:extLst>
          </p:cNvPr>
          <p:cNvSpPr/>
          <p:nvPr/>
        </p:nvSpPr>
        <p:spPr>
          <a:xfrm>
            <a:off x="9225762" y="274737"/>
            <a:ext cx="1136607" cy="1136607"/>
          </a:xfrm>
          <a:prstGeom prst="ellipse">
            <a:avLst/>
          </a:prstGeom>
          <a:noFill/>
          <a:ln>
            <a:solidFill>
              <a:srgbClr val="251569">
                <a:alpha val="78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D96BC0D2-D51C-6A56-506C-E1A6F0E453D6}"/>
              </a:ext>
            </a:extLst>
          </p:cNvPr>
          <p:cNvSpPr txBox="1">
            <a:spLocks/>
          </p:cNvSpPr>
          <p:nvPr/>
        </p:nvSpPr>
        <p:spPr>
          <a:xfrm>
            <a:off x="2921154" y="2403477"/>
            <a:ext cx="6659570" cy="21014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8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 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DCB879-D8B3-58B3-B0D3-66FEC26F520E}"/>
              </a:ext>
            </a:extLst>
          </p:cNvPr>
          <p:cNvSpPr txBox="1"/>
          <p:nvPr/>
        </p:nvSpPr>
        <p:spPr>
          <a:xfrm>
            <a:off x="5504712" y="503013"/>
            <a:ext cx="2393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ea typeface="Black Han Sans" pitchFamily="2" charset="-127"/>
              </a:rPr>
              <a:t>시스템 </a:t>
            </a:r>
            <a:r>
              <a:rPr lang="ko-KR" altLang="en-US" sz="2800" dirty="0" err="1">
                <a:solidFill>
                  <a:schemeClr val="bg1"/>
                </a:solidFill>
                <a:ea typeface="Black Han Sans" pitchFamily="2" charset="-127"/>
              </a:rPr>
              <a:t>아키텍쳐</a:t>
            </a:r>
            <a:endParaRPr lang="ko-KR" altLang="en-US" sz="2800" dirty="0">
              <a:solidFill>
                <a:schemeClr val="bg1"/>
              </a:solidFill>
              <a:ea typeface="Black Han Sans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5F74A0-5C09-5277-A2FA-97911D134C53}"/>
              </a:ext>
            </a:extLst>
          </p:cNvPr>
          <p:cNvSpPr txBox="1"/>
          <p:nvPr/>
        </p:nvSpPr>
        <p:spPr>
          <a:xfrm>
            <a:off x="4774025" y="193965"/>
            <a:ext cx="62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8069E1"/>
                </a:solidFill>
                <a:latin typeface="Hahmlet ExtraBold" pitchFamily="2" charset="-127"/>
                <a:ea typeface="Hahmlet ExtraBold" pitchFamily="2" charset="-127"/>
                <a:cs typeface="Hahmlet ExtraBold" pitchFamily="2" charset="-127"/>
              </a:rPr>
              <a:t>3.</a:t>
            </a:r>
            <a:endParaRPr lang="ko-KR" altLang="en-US" sz="5400" dirty="0">
              <a:solidFill>
                <a:srgbClr val="8069E1"/>
              </a:solidFill>
              <a:latin typeface="Hahmlet ExtraBold" pitchFamily="2" charset="-127"/>
              <a:ea typeface="Hahmlet ExtraBold" pitchFamily="2" charset="-127"/>
              <a:cs typeface="Hahmlet ExtraBold" pitchFamily="2" charset="-127"/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CC8CD82-5736-6985-D207-EAA25BCBE41A}"/>
              </a:ext>
            </a:extLst>
          </p:cNvPr>
          <p:cNvSpPr txBox="1">
            <a:spLocks/>
          </p:cNvSpPr>
          <p:nvPr/>
        </p:nvSpPr>
        <p:spPr>
          <a:xfrm>
            <a:off x="1534517" y="2390777"/>
            <a:ext cx="10657483" cy="17036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webcam_pose_estimation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PitchHeading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sharedPicture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paintStart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voicePicture</a:t>
            </a:r>
            <a:r>
              <a:rPr lang="en-US" altLang="ko-K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sharedCanvas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speech_recognator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firstLocation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paintStart</a:t>
            </a:r>
            <a:r>
              <a:rPr lang="en-US" altLang="ko-KR" sz="16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voicePicture</a:t>
            </a:r>
            <a:r>
              <a:rPr lang="en-US" altLang="ko-K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8" name="내용 개체 틀 2">
            <a:extLst>
              <a:ext uri="{FF2B5EF4-FFF2-40B4-BE49-F238E27FC236}">
                <a16:creationId xmlns:a16="http://schemas.microsoft.com/office/drawing/2014/main" id="{26C8BF13-3397-F6F3-7092-735EE2CEBA62}"/>
              </a:ext>
            </a:extLst>
          </p:cNvPr>
          <p:cNvSpPr txBox="1">
            <a:spLocks/>
          </p:cNvSpPr>
          <p:nvPr/>
        </p:nvSpPr>
        <p:spPr>
          <a:xfrm>
            <a:off x="2255948" y="4572495"/>
            <a:ext cx="8172868" cy="3991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##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음성 인식 모듈 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: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사용자의 음성 명령을 받습니다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명령어 리스트에 포함되어 있지 않은 음성 명령일 경우 위치 명령어로 받아들입니다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명령어 리스트에 포함되어 있을 경우 해당 명령을    실행합니다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</a:t>
            </a:r>
            <a:endParaRPr lang="en-US" altLang="ko-KR" sz="1800" dirty="0">
              <a:solidFill>
                <a:schemeClr val="bg1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778A8F97-335F-5FF5-BACF-297823A87574}"/>
              </a:ext>
            </a:extLst>
          </p:cNvPr>
          <p:cNvSpPr txBox="1">
            <a:spLocks/>
          </p:cNvSpPr>
          <p:nvPr/>
        </p:nvSpPr>
        <p:spPr>
          <a:xfrm>
            <a:off x="2255948" y="2779033"/>
            <a:ext cx="9032162" cy="14752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## </a:t>
            </a:r>
            <a:r>
              <a:rPr lang="en-US" altLang="ko-KR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mediapipe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모듈 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: </a:t>
            </a:r>
            <a:r>
              <a:rPr lang="en-US" altLang="ko-KR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mediapipe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에서 제공된 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pose estimation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과 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hand landmark detection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을 기반으로 사용자의 얼굴과 손가락 제스처를 실시간으로 감지합니다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행동에 대한 기준을 세워서 동작을 식별합니다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해당 동작이 이루어졌으면 </a:t>
            </a:r>
            <a:r>
              <a:rPr lang="en-US" altLang="ko-KR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multiprocessing.manager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를 통해 스위치 변수를 전달합니다</a:t>
            </a:r>
            <a:r>
              <a:rPr lang="en-US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</a:t>
            </a:r>
            <a:endParaRPr lang="en-US" altLang="ko-KR" sz="1600" dirty="0">
              <a:solidFill>
                <a:schemeClr val="accent6">
                  <a:lumMod val="60000"/>
                  <a:lumOff val="4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69EE521F-34AC-3DBA-D28F-17E06C0457AE}"/>
              </a:ext>
            </a:extLst>
          </p:cNvPr>
          <p:cNvSpPr txBox="1">
            <a:spLocks/>
          </p:cNvSpPr>
          <p:nvPr/>
        </p:nvSpPr>
        <p:spPr>
          <a:xfrm>
            <a:off x="2386105" y="5183292"/>
            <a:ext cx="8172868" cy="3991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bg1"/>
              </a:solidFill>
              <a:latin typeface="Hahmlet SemiBold" pitchFamily="2" charset="-127"/>
              <a:ea typeface="Hahmlet SemiBold" pitchFamily="2" charset="-127"/>
              <a:cs typeface="Hahmlet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88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1798</Words>
  <Application>Microsoft Office PowerPoint</Application>
  <PresentationFormat>와이드스크린</PresentationFormat>
  <Paragraphs>281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4" baseType="lpstr">
      <vt:lpstr>Arial</vt:lpstr>
      <vt:lpstr>맑은 고딕</vt:lpstr>
      <vt:lpstr>Bernard MT Condensed</vt:lpstr>
      <vt:lpstr>Hahmlet Medium</vt:lpstr>
      <vt:lpstr>Hahmlet SemiBold</vt:lpstr>
      <vt:lpstr>Hahmlet Light</vt:lpstr>
      <vt:lpstr>Hahmlet ExtraBold</vt:lpstr>
      <vt:lpstr>caveat brush</vt:lpstr>
      <vt:lpstr>IBM Plex Sans KR Medium</vt:lpstr>
      <vt:lpstr>나눔스퀘어_ac Bold</vt:lpstr>
      <vt:lpstr>Black Han Sans</vt:lpstr>
      <vt:lpstr>Hahmlet</vt:lpstr>
      <vt:lpstr>IBM Plex Sans KR SemiBold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블루커뮤니케이션</dc:creator>
  <cp:lastModifiedBy>블루커뮤니케이션</cp:lastModifiedBy>
  <cp:revision>20</cp:revision>
  <dcterms:created xsi:type="dcterms:W3CDTF">2024-02-03T06:41:42Z</dcterms:created>
  <dcterms:modified xsi:type="dcterms:W3CDTF">2024-02-04T18:03:10Z</dcterms:modified>
</cp:coreProperties>
</file>